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sldIdLst>
    <p:sldId id="256" r:id="rId5"/>
    <p:sldId id="268" r:id="rId6"/>
    <p:sldId id="260" r:id="rId7"/>
    <p:sldId id="262" r:id="rId8"/>
    <p:sldId id="267" r:id="rId9"/>
    <p:sldId id="270" r:id="rId10"/>
    <p:sldId id="265" r:id="rId11"/>
    <p:sldId id="266" r:id="rId12"/>
    <p:sldId id="275" r:id="rId13"/>
    <p:sldId id="272" r:id="rId14"/>
    <p:sldId id="261" r:id="rId15"/>
    <p:sldId id="273" r:id="rId16"/>
    <p:sldId id="259" r:id="rId17"/>
    <p:sldId id="274" r:id="rId18"/>
    <p:sldId id="276" r:id="rId19"/>
    <p:sldId id="27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7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A4DCF0-954B-44D9-AC72-EE5B0F55D23B}" v="528" dt="2022-05-25T17:53:15.519"/>
    <p1510:client id="{9874F748-79EE-468E-91C0-EAD444674E09}" v="29" vWet="33" dt="2022-05-25T13:54:02.829"/>
    <p1510:client id="{B82AF856-851E-4246-9E21-0D6584E62148}" v="102" dt="2022-05-25T19:35:26.827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Lastennet (Student at CentraleSupelec)" userId="798a26b7-c24e-47d5-9320-af9542ab1d07" providerId="ADAL" clId="{9874F748-79EE-468E-91C0-EAD444674E09}"/>
    <pc:docChg chg="undo redo custSel addSld delSld modSld sldOrd modMainMaster">
      <pc:chgData name="Louis Lastennet (Student at CentraleSupelec)" userId="798a26b7-c24e-47d5-9320-af9542ab1d07" providerId="ADAL" clId="{9874F748-79EE-468E-91C0-EAD444674E09}" dt="2022-05-23T10:19:28.439" v="1097" actId="1076"/>
      <pc:docMkLst>
        <pc:docMk/>
      </pc:docMkLst>
      <pc:sldChg chg="addSp delSp modSp mod setBg">
        <pc:chgData name="Louis Lastennet (Student at CentraleSupelec)" userId="798a26b7-c24e-47d5-9320-af9542ab1d07" providerId="ADAL" clId="{9874F748-79EE-468E-91C0-EAD444674E09}" dt="2022-05-13T07:31:59.263" v="525" actId="1035"/>
        <pc:sldMkLst>
          <pc:docMk/>
          <pc:sldMk cId="747860965" sldId="256"/>
        </pc:sldMkLst>
        <pc:spChg chg="mod">
          <ac:chgData name="Louis Lastennet (Student at CentraleSupelec)" userId="798a26b7-c24e-47d5-9320-af9542ab1d07" providerId="ADAL" clId="{9874F748-79EE-468E-91C0-EAD444674E09}" dt="2022-05-13T07:31:59.263" v="525" actId="1035"/>
          <ac:spMkLst>
            <pc:docMk/>
            <pc:sldMk cId="747860965" sldId="256"/>
            <ac:spMk id="2" creationId="{BE686F74-E02D-C3A3-564A-F0048905D697}"/>
          </ac:spMkLst>
        </pc:spChg>
        <pc:spChg chg="del">
          <ac:chgData name="Louis Lastennet (Student at CentraleSupelec)" userId="798a26b7-c24e-47d5-9320-af9542ab1d07" providerId="ADAL" clId="{9874F748-79EE-468E-91C0-EAD444674E09}" dt="2022-05-13T07:08:25.803" v="57" actId="478"/>
          <ac:spMkLst>
            <pc:docMk/>
            <pc:sldMk cId="747860965" sldId="256"/>
            <ac:spMk id="3" creationId="{DB8643A9-564B-86B1-83E0-D1A72255B26C}"/>
          </ac:spMkLst>
        </pc:spChg>
        <pc:spChg chg="add mod">
          <ac:chgData name="Louis Lastennet (Student at CentraleSupelec)" userId="798a26b7-c24e-47d5-9320-af9542ab1d07" providerId="ADAL" clId="{9874F748-79EE-468E-91C0-EAD444674E09}" dt="2022-05-13T07:30:23.681" v="503" actId="20577"/>
          <ac:spMkLst>
            <pc:docMk/>
            <pc:sldMk cId="747860965" sldId="256"/>
            <ac:spMk id="6" creationId="{64C053AD-E33C-7C35-8BC5-C1B3C80FE266}"/>
          </ac:spMkLst>
        </pc:spChg>
        <pc:picChg chg="add mod">
          <ac:chgData name="Louis Lastennet (Student at CentraleSupelec)" userId="798a26b7-c24e-47d5-9320-af9542ab1d07" providerId="ADAL" clId="{9874F748-79EE-468E-91C0-EAD444674E09}" dt="2022-05-13T07:11:32.045" v="265" actId="1036"/>
          <ac:picMkLst>
            <pc:docMk/>
            <pc:sldMk cId="747860965" sldId="256"/>
            <ac:picMk id="5" creationId="{541E22B4-07C2-4F04-6F13-F6459FCA9F70}"/>
          </ac:picMkLst>
        </pc:picChg>
      </pc:sldChg>
      <pc:sldChg chg="addSp delSp modSp new add del mod">
        <pc:chgData name="Louis Lastennet (Student at CentraleSupelec)" userId="798a26b7-c24e-47d5-9320-af9542ab1d07" providerId="ADAL" clId="{9874F748-79EE-468E-91C0-EAD444674E09}" dt="2022-05-23T09:14:33.599" v="540" actId="47"/>
        <pc:sldMkLst>
          <pc:docMk/>
          <pc:sldMk cId="3606995426" sldId="257"/>
        </pc:sldMkLst>
        <pc:spChg chg="del">
          <ac:chgData name="Louis Lastennet (Student at CentraleSupelec)" userId="798a26b7-c24e-47d5-9320-af9542ab1d07" providerId="ADAL" clId="{9874F748-79EE-468E-91C0-EAD444674E09}" dt="2022-05-13T07:12:12.309" v="271" actId="478"/>
          <ac:spMkLst>
            <pc:docMk/>
            <pc:sldMk cId="3606995426" sldId="257"/>
            <ac:spMk id="2" creationId="{888CAFFC-3558-697A-B162-F79E79FF0ADC}"/>
          </ac:spMkLst>
        </pc:spChg>
        <pc:spChg chg="del">
          <ac:chgData name="Louis Lastennet (Student at CentraleSupelec)" userId="798a26b7-c24e-47d5-9320-af9542ab1d07" providerId="ADAL" clId="{9874F748-79EE-468E-91C0-EAD444674E09}" dt="2022-05-13T07:12:15.049" v="272" actId="478"/>
          <ac:spMkLst>
            <pc:docMk/>
            <pc:sldMk cId="3606995426" sldId="257"/>
            <ac:spMk id="3" creationId="{9346B3D1-492A-B8A8-EB9B-A90DC2E3DB16}"/>
          </ac:spMkLst>
        </pc:spChg>
        <pc:spChg chg="mod">
          <ac:chgData name="Louis Lastennet (Student at CentraleSupelec)" userId="798a26b7-c24e-47d5-9320-af9542ab1d07" providerId="ADAL" clId="{9874F748-79EE-468E-91C0-EAD444674E09}" dt="2022-05-13T07:27:24.630" v="460" actId="14100"/>
          <ac:spMkLst>
            <pc:docMk/>
            <pc:sldMk cId="3606995426" sldId="257"/>
            <ac:spMk id="4" creationId="{D6555661-E6C8-FBCF-7F83-243D49491AF0}"/>
          </ac:spMkLst>
        </pc:spChg>
        <pc:spChg chg="add mod">
          <ac:chgData name="Louis Lastennet (Student at CentraleSupelec)" userId="798a26b7-c24e-47d5-9320-af9542ab1d07" providerId="ADAL" clId="{9874F748-79EE-468E-91C0-EAD444674E09}" dt="2022-05-13T07:14:38.745" v="336" actId="1036"/>
          <ac:spMkLst>
            <pc:docMk/>
            <pc:sldMk cId="3606995426" sldId="257"/>
            <ac:spMk id="5" creationId="{5004F379-386A-A00D-E294-B5483DC164DB}"/>
          </ac:spMkLst>
        </pc:spChg>
        <pc:spChg chg="add mod">
          <ac:chgData name="Louis Lastennet (Student at CentraleSupelec)" userId="798a26b7-c24e-47d5-9320-af9542ab1d07" providerId="ADAL" clId="{9874F748-79EE-468E-91C0-EAD444674E09}" dt="2022-05-13T07:18:48.279" v="372" actId="20577"/>
          <ac:spMkLst>
            <pc:docMk/>
            <pc:sldMk cId="3606995426" sldId="257"/>
            <ac:spMk id="9" creationId="{781C48CE-7973-7D20-7E21-415026D9D9CF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13T07:20:47.136" v="383" actId="21"/>
          <ac:spMkLst>
            <pc:docMk/>
            <pc:sldMk cId="3606995426" sldId="257"/>
            <ac:spMk id="10" creationId="{10155DA2-A121-58F6-4A00-BEC8883C7D92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13T07:20:47.136" v="383" actId="21"/>
          <ac:spMkLst>
            <pc:docMk/>
            <pc:sldMk cId="3606995426" sldId="257"/>
            <ac:spMk id="11" creationId="{C1F5D682-11F8-3E68-E95A-5C64871D4411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13T07:20:47.136" v="383" actId="21"/>
          <ac:spMkLst>
            <pc:docMk/>
            <pc:sldMk cId="3606995426" sldId="257"/>
            <ac:spMk id="12" creationId="{D5D89F13-457B-BBFC-A890-8888FA22365A}"/>
          </ac:spMkLst>
        </pc:spChg>
        <pc:picChg chg="add del mod">
          <ac:chgData name="Louis Lastennet (Student at CentraleSupelec)" userId="798a26b7-c24e-47d5-9320-af9542ab1d07" providerId="ADAL" clId="{9874F748-79EE-468E-91C0-EAD444674E09}" dt="2022-05-23T09:10:55.024" v="528" actId="21"/>
          <ac:picMkLst>
            <pc:docMk/>
            <pc:sldMk cId="3606995426" sldId="257"/>
            <ac:picMk id="3" creationId="{16021A17-C9D5-DE27-0368-F23F959FDC36}"/>
          </ac:picMkLst>
        </pc:picChg>
        <pc:picChg chg="add mod">
          <ac:chgData name="Louis Lastennet (Student at CentraleSupelec)" userId="798a26b7-c24e-47d5-9320-af9542ab1d07" providerId="ADAL" clId="{9874F748-79EE-468E-91C0-EAD444674E09}" dt="2022-05-13T07:15:10.566" v="338" actId="1076"/>
          <ac:picMkLst>
            <pc:docMk/>
            <pc:sldMk cId="3606995426" sldId="257"/>
            <ac:picMk id="6" creationId="{8B29A376-118A-A496-BC9D-6C338ABBA7FE}"/>
          </ac:picMkLst>
        </pc:picChg>
        <pc:picChg chg="add del mod">
          <ac:chgData name="Louis Lastennet (Student at CentraleSupelec)" userId="798a26b7-c24e-47d5-9320-af9542ab1d07" providerId="ADAL" clId="{9874F748-79EE-468E-91C0-EAD444674E09}" dt="2022-05-13T07:18:29.539" v="344" actId="478"/>
          <ac:picMkLst>
            <pc:docMk/>
            <pc:sldMk cId="3606995426" sldId="257"/>
            <ac:picMk id="8" creationId="{B18FA7ED-E4E0-1425-B559-43EFE044506A}"/>
          </ac:picMkLst>
        </pc:picChg>
      </pc:sldChg>
      <pc:sldChg chg="addSp delSp modSp new del mod ord">
        <pc:chgData name="Louis Lastennet (Student at CentraleSupelec)" userId="798a26b7-c24e-47d5-9320-af9542ab1d07" providerId="ADAL" clId="{9874F748-79EE-468E-91C0-EAD444674E09}" dt="2022-05-23T09:12:23.920" v="535" actId="47"/>
        <pc:sldMkLst>
          <pc:docMk/>
          <pc:sldMk cId="611933226" sldId="258"/>
        </pc:sldMkLst>
        <pc:spChg chg="del">
          <ac:chgData name="Louis Lastennet (Student at CentraleSupelec)" userId="798a26b7-c24e-47d5-9320-af9542ab1d07" providerId="ADAL" clId="{9874F748-79EE-468E-91C0-EAD444674E09}" dt="2022-05-13T07:26:53.635" v="428" actId="478"/>
          <ac:spMkLst>
            <pc:docMk/>
            <pc:sldMk cId="611933226" sldId="258"/>
            <ac:spMk id="2" creationId="{6F6273ED-AE3F-5338-0F3E-6ECFA4BB8492}"/>
          </ac:spMkLst>
        </pc:spChg>
        <pc:spChg chg="add mod">
          <ac:chgData name="Louis Lastennet (Student at CentraleSupelec)" userId="798a26b7-c24e-47d5-9320-af9542ab1d07" providerId="ADAL" clId="{9874F748-79EE-468E-91C0-EAD444674E09}" dt="2022-05-13T07:21:35.255" v="387" actId="1076"/>
          <ac:spMkLst>
            <pc:docMk/>
            <pc:sldMk cId="611933226" sldId="258"/>
            <ac:spMk id="3" creationId="{540FB3DB-73B6-031F-9AC0-3BE7C2CAC346}"/>
          </ac:spMkLst>
        </pc:spChg>
        <pc:spChg chg="add mod">
          <ac:chgData name="Louis Lastennet (Student at CentraleSupelec)" userId="798a26b7-c24e-47d5-9320-af9542ab1d07" providerId="ADAL" clId="{9874F748-79EE-468E-91C0-EAD444674E09}" dt="2022-05-13T07:22:37.953" v="421" actId="14100"/>
          <ac:spMkLst>
            <pc:docMk/>
            <pc:sldMk cId="611933226" sldId="258"/>
            <ac:spMk id="4" creationId="{AE39AD26-7C67-B14F-AA41-20224DBED709}"/>
          </ac:spMkLst>
        </pc:spChg>
        <pc:spChg chg="add mod">
          <ac:chgData name="Louis Lastennet (Student at CentraleSupelec)" userId="798a26b7-c24e-47d5-9320-af9542ab1d07" providerId="ADAL" clId="{9874F748-79EE-468E-91C0-EAD444674E09}" dt="2022-05-13T07:21:43.243" v="397" actId="20577"/>
          <ac:spMkLst>
            <pc:docMk/>
            <pc:sldMk cId="611933226" sldId="258"/>
            <ac:spMk id="5" creationId="{681D4503-26C9-F947-0BD8-E79B1A56B1E2}"/>
          </ac:spMkLst>
        </pc:spChg>
        <pc:spChg chg="add mod">
          <ac:chgData name="Louis Lastennet (Student at CentraleSupelec)" userId="798a26b7-c24e-47d5-9320-af9542ab1d07" providerId="ADAL" clId="{9874F748-79EE-468E-91C0-EAD444674E09}" dt="2022-05-13T07:21:00.665" v="386"/>
          <ac:spMkLst>
            <pc:docMk/>
            <pc:sldMk cId="611933226" sldId="258"/>
            <ac:spMk id="6" creationId="{9DFA4419-1FCB-84F5-0D1C-E6F8E934BA81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13T07:26:51.967" v="427"/>
          <ac:spMkLst>
            <pc:docMk/>
            <pc:sldMk cId="611933226" sldId="258"/>
            <ac:spMk id="7" creationId="{A13E2FF3-2235-4B51-668E-6D0B38A31E92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13T07:27:32.254" v="461" actId="478"/>
          <ac:spMkLst>
            <pc:docMk/>
            <pc:sldMk cId="611933226" sldId="258"/>
            <ac:spMk id="8" creationId="{5B8EEDEC-7ABD-0B54-A15A-24CB78208D97}"/>
          </ac:spMkLst>
        </pc:spChg>
        <pc:spChg chg="add mod">
          <ac:chgData name="Louis Lastennet (Student at CentraleSupelec)" userId="798a26b7-c24e-47d5-9320-af9542ab1d07" providerId="ADAL" clId="{9874F748-79EE-468E-91C0-EAD444674E09}" dt="2022-05-13T07:27:34.620" v="462"/>
          <ac:spMkLst>
            <pc:docMk/>
            <pc:sldMk cId="611933226" sldId="258"/>
            <ac:spMk id="9" creationId="{29141071-74C7-91FB-D97E-7179006B3224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23T09:10:59.207" v="530" actId="478"/>
          <ac:spMkLst>
            <pc:docMk/>
            <pc:sldMk cId="611933226" sldId="258"/>
            <ac:spMk id="10" creationId="{9A91EA4E-7F59-94A1-A5D3-93BE6EDA51FD}"/>
          </ac:spMkLst>
        </pc:spChg>
        <pc:picChg chg="add del mod">
          <ac:chgData name="Louis Lastennet (Student at CentraleSupelec)" userId="798a26b7-c24e-47d5-9320-af9542ab1d07" providerId="ADAL" clId="{9874F748-79EE-468E-91C0-EAD444674E09}" dt="2022-05-23T09:12:17.882" v="533" actId="21"/>
          <ac:picMkLst>
            <pc:docMk/>
            <pc:sldMk cId="611933226" sldId="258"/>
            <ac:picMk id="11" creationId="{482E3D8B-1F38-9618-7B5F-7A8048DD198F}"/>
          </ac:picMkLst>
        </pc:picChg>
        <pc:picChg chg="add mod">
          <ac:chgData name="Louis Lastennet (Student at CentraleSupelec)" userId="798a26b7-c24e-47d5-9320-af9542ab1d07" providerId="ADAL" clId="{9874F748-79EE-468E-91C0-EAD444674E09}" dt="2022-05-13T07:30:10.371" v="499" actId="1076"/>
          <ac:picMkLst>
            <pc:docMk/>
            <pc:sldMk cId="611933226" sldId="258"/>
            <ac:picMk id="12" creationId="{347A8801-6776-F41A-0059-E994645CAA1E}"/>
          </ac:picMkLst>
        </pc:picChg>
      </pc:sldChg>
      <pc:sldChg chg="addSp delSp modSp new mod">
        <pc:chgData name="Louis Lastennet (Student at CentraleSupelec)" userId="798a26b7-c24e-47d5-9320-af9542ab1d07" providerId="ADAL" clId="{9874F748-79EE-468E-91C0-EAD444674E09}" dt="2022-05-23T10:09:07.344" v="1017" actId="404"/>
        <pc:sldMkLst>
          <pc:docMk/>
          <pc:sldMk cId="2493530176" sldId="259"/>
        </pc:sldMkLst>
        <pc:spChg chg="del">
          <ac:chgData name="Louis Lastennet (Student at CentraleSupelec)" userId="798a26b7-c24e-47d5-9320-af9542ab1d07" providerId="ADAL" clId="{9874F748-79EE-468E-91C0-EAD444674E09}" dt="2022-05-13T07:27:01.074" v="431" actId="478"/>
          <ac:spMkLst>
            <pc:docMk/>
            <pc:sldMk cId="2493530176" sldId="259"/>
            <ac:spMk id="2" creationId="{07694D51-0F33-22DA-0C8C-A1C2EDB98515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13T07:27:38.588" v="463" actId="478"/>
          <ac:spMkLst>
            <pc:docMk/>
            <pc:sldMk cId="2493530176" sldId="259"/>
            <ac:spMk id="3" creationId="{B7359E40-0060-95F4-FEFF-91530F4E79D6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10:08:54.141" v="1013" actId="404"/>
          <ac:spMkLst>
            <pc:docMk/>
            <pc:sldMk cId="2493530176" sldId="259"/>
            <ac:spMk id="3" creationId="{EA00F0EE-04DB-368A-CB4C-2789632AFAE7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10:09:07.344" v="1017" actId="404"/>
          <ac:spMkLst>
            <pc:docMk/>
            <pc:sldMk cId="2493530176" sldId="259"/>
            <ac:spMk id="4" creationId="{EE468098-06D4-DA40-4133-C605DA2DF500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09:59:47.055" v="818" actId="403"/>
          <ac:spMkLst>
            <pc:docMk/>
            <pc:sldMk cId="2493530176" sldId="259"/>
            <ac:spMk id="5" creationId="{16195C2B-ECC7-6562-EB07-CC5199A7F7E8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10:08:27.347" v="1008" actId="1076"/>
          <ac:spMkLst>
            <pc:docMk/>
            <pc:sldMk cId="2493530176" sldId="259"/>
            <ac:spMk id="6" creationId="{03E35FF0-ADA3-7E53-2604-BD2F78DBC190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23T10:06:48.746" v="952"/>
          <ac:spMkLst>
            <pc:docMk/>
            <pc:sldMk cId="2493530176" sldId="259"/>
            <ac:spMk id="11" creationId="{9CD15FEF-8048-813E-36E9-8955061B5ABA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23T10:07:15.611" v="987" actId="478"/>
          <ac:spMkLst>
            <pc:docMk/>
            <pc:sldMk cId="2493530176" sldId="259"/>
            <ac:spMk id="12" creationId="{5364DC41-32DF-F411-7098-25679365B82C}"/>
          </ac:spMkLst>
        </pc:spChg>
        <pc:picChg chg="add mod modCrop">
          <ac:chgData name="Louis Lastennet (Student at CentraleSupelec)" userId="798a26b7-c24e-47d5-9320-af9542ab1d07" providerId="ADAL" clId="{9874F748-79EE-468E-91C0-EAD444674E09}" dt="2022-05-23T10:08:40.574" v="1010" actId="1076"/>
          <ac:picMkLst>
            <pc:docMk/>
            <pc:sldMk cId="2493530176" sldId="259"/>
            <ac:picMk id="7" creationId="{50C4F432-6E9E-51FA-3643-4F0B70918FE4}"/>
          </ac:picMkLst>
        </pc:picChg>
        <pc:picChg chg="add del mod">
          <ac:chgData name="Louis Lastennet (Student at CentraleSupelec)" userId="798a26b7-c24e-47d5-9320-af9542ab1d07" providerId="ADAL" clId="{9874F748-79EE-468E-91C0-EAD444674E09}" dt="2022-05-23T10:03:19.164" v="860" actId="478"/>
          <ac:picMkLst>
            <pc:docMk/>
            <pc:sldMk cId="2493530176" sldId="259"/>
            <ac:picMk id="8" creationId="{430ACEF1-304C-BCC6-11C6-30B2B49F4B69}"/>
          </ac:picMkLst>
        </pc:picChg>
        <pc:picChg chg="add del mod">
          <ac:chgData name="Louis Lastennet (Student at CentraleSupelec)" userId="798a26b7-c24e-47d5-9320-af9542ab1d07" providerId="ADAL" clId="{9874F748-79EE-468E-91C0-EAD444674E09}" dt="2022-05-23T10:03:19.832" v="861" actId="478"/>
          <ac:picMkLst>
            <pc:docMk/>
            <pc:sldMk cId="2493530176" sldId="259"/>
            <ac:picMk id="9" creationId="{201D7BB2-97D4-E8A7-18F0-334D69582B32}"/>
          </ac:picMkLst>
        </pc:picChg>
        <pc:picChg chg="add mod">
          <ac:chgData name="Louis Lastennet (Student at CentraleSupelec)" userId="798a26b7-c24e-47d5-9320-af9542ab1d07" providerId="ADAL" clId="{9874F748-79EE-468E-91C0-EAD444674E09}" dt="2022-05-23T10:08:45.881" v="1011" actId="1076"/>
          <ac:picMkLst>
            <pc:docMk/>
            <pc:sldMk cId="2493530176" sldId="259"/>
            <ac:picMk id="10" creationId="{93D9FBE4-0930-752A-B467-67E791F10DC5}"/>
          </ac:picMkLst>
        </pc:picChg>
      </pc:sldChg>
      <pc:sldChg chg="addSp delSp modSp add mod">
        <pc:chgData name="Louis Lastennet (Student at CentraleSupelec)" userId="798a26b7-c24e-47d5-9320-af9542ab1d07" providerId="ADAL" clId="{9874F748-79EE-468E-91C0-EAD444674E09}" dt="2022-05-23T09:59:25.760" v="797" actId="1076"/>
        <pc:sldMkLst>
          <pc:docMk/>
          <pc:sldMk cId="1781796258" sldId="261"/>
        </pc:sldMkLst>
        <pc:spChg chg="del">
          <ac:chgData name="Louis Lastennet (Student at CentraleSupelec)" userId="798a26b7-c24e-47d5-9320-af9542ab1d07" providerId="ADAL" clId="{9874F748-79EE-468E-91C0-EAD444674E09}" dt="2022-05-23T09:14:43.335" v="541" actId="478"/>
          <ac:spMkLst>
            <pc:docMk/>
            <pc:sldMk cId="1781796258" sldId="261"/>
            <ac:spMk id="3" creationId="{1E1C56DA-6F99-A38F-45CF-AC0B9CD43EDB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23T09:19:48.879" v="611" actId="478"/>
          <ac:spMkLst>
            <pc:docMk/>
            <pc:sldMk cId="1781796258" sldId="261"/>
            <ac:spMk id="5" creationId="{E88972B7-8CDB-C532-E9E2-0F3ACD8B17F3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09:35:33.920" v="669" actId="1076"/>
          <ac:spMkLst>
            <pc:docMk/>
            <pc:sldMk cId="1781796258" sldId="261"/>
            <ac:spMk id="9" creationId="{B6938DC1-6408-4904-65E2-89EAECBEC965}"/>
          </ac:spMkLst>
        </pc:spChg>
        <pc:spChg chg="mod">
          <ac:chgData name="Louis Lastennet (Student at CentraleSupelec)" userId="798a26b7-c24e-47d5-9320-af9542ab1d07" providerId="ADAL" clId="{9874F748-79EE-468E-91C0-EAD444674E09}" dt="2022-05-23T09:15:55.728" v="577" actId="14100"/>
          <ac:spMkLst>
            <pc:docMk/>
            <pc:sldMk cId="1781796258" sldId="261"/>
            <ac:spMk id="11" creationId="{F23C3CDC-8DD3-8851-E04D-DBB95C3AFD3B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15:59.065" v="578" actId="478"/>
          <ac:spMkLst>
            <pc:docMk/>
            <pc:sldMk cId="1781796258" sldId="261"/>
            <ac:spMk id="16" creationId="{17C62D62-4CB7-19C6-D819-C7FC01F8F2E3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14:43.335" v="541" actId="478"/>
          <ac:spMkLst>
            <pc:docMk/>
            <pc:sldMk cId="1781796258" sldId="261"/>
            <ac:spMk id="17" creationId="{13054EFC-3588-60A5-3FEF-06A3A60AC508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14:43.335" v="541" actId="478"/>
          <ac:spMkLst>
            <pc:docMk/>
            <pc:sldMk cId="1781796258" sldId="261"/>
            <ac:spMk id="20" creationId="{170653EE-732B-F49D-F2AF-2681EB3B1635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14:43.335" v="541" actId="478"/>
          <ac:spMkLst>
            <pc:docMk/>
            <pc:sldMk cId="1781796258" sldId="261"/>
            <ac:spMk id="21" creationId="{DB137BC8-1B4F-42C3-26BF-CAFB6386B6D3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14:43.335" v="541" actId="478"/>
          <ac:spMkLst>
            <pc:docMk/>
            <pc:sldMk cId="1781796258" sldId="261"/>
            <ac:spMk id="22" creationId="{FE9A68E9-CECE-D292-AF3B-8878A55CD032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14:43.335" v="541" actId="478"/>
          <ac:spMkLst>
            <pc:docMk/>
            <pc:sldMk cId="1781796258" sldId="261"/>
            <ac:spMk id="23" creationId="{C4BB35C6-1797-982C-4577-CF85504BC41B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14:43.335" v="541" actId="478"/>
          <ac:spMkLst>
            <pc:docMk/>
            <pc:sldMk cId="1781796258" sldId="261"/>
            <ac:spMk id="24" creationId="{E96C1EA3-B8B5-6B35-C1F5-EA6D555E9944}"/>
          </ac:spMkLst>
        </pc:spChg>
        <pc:spChg chg="add del">
          <ac:chgData name="Louis Lastennet (Student at CentraleSupelec)" userId="798a26b7-c24e-47d5-9320-af9542ab1d07" providerId="ADAL" clId="{9874F748-79EE-468E-91C0-EAD444674E09}" dt="2022-05-23T09:20:31.955" v="617" actId="22"/>
          <ac:spMkLst>
            <pc:docMk/>
            <pc:sldMk cId="1781796258" sldId="261"/>
            <ac:spMk id="27" creationId="{CF7353F4-8258-8D08-54C9-3B6738FF4FA1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09:36:34.001" v="700" actId="1076"/>
          <ac:spMkLst>
            <pc:docMk/>
            <pc:sldMk cId="1781796258" sldId="261"/>
            <ac:spMk id="28" creationId="{8D081957-D588-9CF6-71D0-5788346EF27F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14:43.335" v="541" actId="478"/>
          <ac:spMkLst>
            <pc:docMk/>
            <pc:sldMk cId="1781796258" sldId="261"/>
            <ac:spMk id="31" creationId="{A859FDFC-E126-F39B-97A7-02056B0C299A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14:43.335" v="541" actId="478"/>
          <ac:spMkLst>
            <pc:docMk/>
            <pc:sldMk cId="1781796258" sldId="261"/>
            <ac:spMk id="53" creationId="{D8515F33-5335-03DF-8746-B3BD7A718340}"/>
          </ac:spMkLst>
        </pc:spChg>
        <pc:graphicFrameChg chg="add mod modGraphic">
          <ac:chgData name="Louis Lastennet (Student at CentraleSupelec)" userId="798a26b7-c24e-47d5-9320-af9542ab1d07" providerId="ADAL" clId="{9874F748-79EE-468E-91C0-EAD444674E09}" dt="2022-05-23T09:34:48.791" v="663" actId="1036"/>
          <ac:graphicFrameMkLst>
            <pc:docMk/>
            <pc:sldMk cId="1781796258" sldId="261"/>
            <ac:graphicFrameMk id="4" creationId="{65366449-8BBE-CAE5-ED51-40DE09F8A8DF}"/>
          </ac:graphicFrameMkLst>
        </pc:graphicFrameChg>
        <pc:picChg chg="del">
          <ac:chgData name="Louis Lastennet (Student at CentraleSupelec)" userId="798a26b7-c24e-47d5-9320-af9542ab1d07" providerId="ADAL" clId="{9874F748-79EE-468E-91C0-EAD444674E09}" dt="2022-05-23T09:14:43.335" v="541" actId="478"/>
          <ac:picMkLst>
            <pc:docMk/>
            <pc:sldMk cId="1781796258" sldId="261"/>
            <ac:picMk id="2" creationId="{3A2868C1-DFA9-C784-26B7-0FC79AFDA37D}"/>
          </ac:picMkLst>
        </pc:picChg>
        <pc:picChg chg="add mod modCrop">
          <ac:chgData name="Louis Lastennet (Student at CentraleSupelec)" userId="798a26b7-c24e-47d5-9320-af9542ab1d07" providerId="ADAL" clId="{9874F748-79EE-468E-91C0-EAD444674E09}" dt="2022-05-23T09:36:27.480" v="699" actId="1076"/>
          <ac:picMkLst>
            <pc:docMk/>
            <pc:sldMk cId="1781796258" sldId="261"/>
            <ac:picMk id="8" creationId="{DB7E8D66-6D8E-9615-3B87-BE821D9F1C3F}"/>
          </ac:picMkLst>
        </pc:picChg>
        <pc:picChg chg="del">
          <ac:chgData name="Louis Lastennet (Student at CentraleSupelec)" userId="798a26b7-c24e-47d5-9320-af9542ab1d07" providerId="ADAL" clId="{9874F748-79EE-468E-91C0-EAD444674E09}" dt="2022-05-23T09:14:43.335" v="541" actId="478"/>
          <ac:picMkLst>
            <pc:docMk/>
            <pc:sldMk cId="1781796258" sldId="261"/>
            <ac:picMk id="18" creationId="{F17BBBDB-9C14-ED19-88A6-7481ED21693A}"/>
          </ac:picMkLst>
        </pc:picChg>
        <pc:picChg chg="mod">
          <ac:chgData name="Louis Lastennet (Student at CentraleSupelec)" userId="798a26b7-c24e-47d5-9320-af9542ab1d07" providerId="ADAL" clId="{9874F748-79EE-468E-91C0-EAD444674E09}" dt="2022-05-23T09:33:55.839" v="630" actId="1076"/>
          <ac:picMkLst>
            <pc:docMk/>
            <pc:sldMk cId="1781796258" sldId="261"/>
            <ac:picMk id="19" creationId="{BD303A62-BC2E-8E0D-347C-25F3B56B1179}"/>
          </ac:picMkLst>
        </pc:picChg>
        <pc:picChg chg="add del mod">
          <ac:chgData name="Louis Lastennet (Student at CentraleSupelec)" userId="798a26b7-c24e-47d5-9320-af9542ab1d07" providerId="ADAL" clId="{9874F748-79EE-468E-91C0-EAD444674E09}" dt="2022-05-23T09:13:30.524" v="537" actId="478"/>
          <ac:picMkLst>
            <pc:docMk/>
            <pc:sldMk cId="1781796258" sldId="261"/>
            <ac:picMk id="25" creationId="{0D95A474-C924-DFF5-9B22-22EDDA1ABCCF}"/>
          </ac:picMkLst>
        </pc:picChg>
        <pc:picChg chg="add mod">
          <ac:chgData name="Louis Lastennet (Student at CentraleSupelec)" userId="798a26b7-c24e-47d5-9320-af9542ab1d07" providerId="ADAL" clId="{9874F748-79EE-468E-91C0-EAD444674E09}" dt="2022-05-23T09:59:25.760" v="797" actId="1076"/>
          <ac:picMkLst>
            <pc:docMk/>
            <pc:sldMk cId="1781796258" sldId="261"/>
            <ac:picMk id="26" creationId="{7BBF3D6E-2979-6A87-D15A-6A8B8AFE1210}"/>
          </ac:picMkLst>
        </pc:picChg>
        <pc:picChg chg="del">
          <ac:chgData name="Louis Lastennet (Student at CentraleSupelec)" userId="798a26b7-c24e-47d5-9320-af9542ab1d07" providerId="ADAL" clId="{9874F748-79EE-468E-91C0-EAD444674E09}" dt="2022-05-23T09:14:43.335" v="541" actId="478"/>
          <ac:picMkLst>
            <pc:docMk/>
            <pc:sldMk cId="1781796258" sldId="261"/>
            <ac:picMk id="30" creationId="{58132226-4D5D-4B80-6F3D-202CBD4DB193}"/>
          </ac:picMkLst>
        </pc:picChg>
        <pc:cxnChg chg="del">
          <ac:chgData name="Louis Lastennet (Student at CentraleSupelec)" userId="798a26b7-c24e-47d5-9320-af9542ab1d07" providerId="ADAL" clId="{9874F748-79EE-468E-91C0-EAD444674E09}" dt="2022-05-23T09:14:43.335" v="541" actId="478"/>
          <ac:cxnSpMkLst>
            <pc:docMk/>
            <pc:sldMk cId="1781796258" sldId="261"/>
            <ac:cxnSpMk id="15" creationId="{251443B9-07EF-9503-26DB-B0B8B9657EDB}"/>
          </ac:cxnSpMkLst>
        </pc:cxnChg>
        <pc:cxnChg chg="del">
          <ac:chgData name="Louis Lastennet (Student at CentraleSupelec)" userId="798a26b7-c24e-47d5-9320-af9542ab1d07" providerId="ADAL" clId="{9874F748-79EE-468E-91C0-EAD444674E09}" dt="2022-05-23T09:14:43.335" v="541" actId="478"/>
          <ac:cxnSpMkLst>
            <pc:docMk/>
            <pc:sldMk cId="1781796258" sldId="261"/>
            <ac:cxnSpMk id="29" creationId="{5606E496-9F77-B8B9-85C3-9DDA831965B6}"/>
          </ac:cxnSpMkLst>
        </pc:cxnChg>
      </pc:sldChg>
      <pc:sldChg chg="add del">
        <pc:chgData name="Louis Lastennet (Student at CentraleSupelec)" userId="798a26b7-c24e-47d5-9320-af9542ab1d07" providerId="ADAL" clId="{9874F748-79EE-468E-91C0-EAD444674E09}" dt="2022-05-23T09:11:33.025" v="532" actId="47"/>
        <pc:sldMkLst>
          <pc:docMk/>
          <pc:sldMk cId="125810400" sldId="271"/>
        </pc:sldMkLst>
      </pc:sldChg>
      <pc:sldChg chg="add">
        <pc:chgData name="Louis Lastennet (Student at CentraleSupelec)" userId="798a26b7-c24e-47d5-9320-af9542ab1d07" providerId="ADAL" clId="{9874F748-79EE-468E-91C0-EAD444674E09}" dt="2022-05-23T09:11:15.771" v="531"/>
        <pc:sldMkLst>
          <pc:docMk/>
          <pc:sldMk cId="29551755" sldId="272"/>
        </pc:sldMkLst>
      </pc:sldChg>
      <pc:sldChg chg="addSp delSp modSp add mod">
        <pc:chgData name="Louis Lastennet (Student at CentraleSupelec)" userId="798a26b7-c24e-47d5-9320-af9542ab1d07" providerId="ADAL" clId="{9874F748-79EE-468E-91C0-EAD444674E09}" dt="2022-05-23T09:59:07.380" v="796" actId="1076"/>
        <pc:sldMkLst>
          <pc:docMk/>
          <pc:sldMk cId="2218783575" sldId="273"/>
        </pc:sldMkLst>
        <pc:spChg chg="del">
          <ac:chgData name="Louis Lastennet (Student at CentraleSupelec)" userId="798a26b7-c24e-47d5-9320-af9542ab1d07" providerId="ADAL" clId="{9874F748-79EE-468E-91C0-EAD444674E09}" dt="2022-05-23T09:38:58.591" v="708" actId="478"/>
          <ac:spMkLst>
            <pc:docMk/>
            <pc:sldMk cId="2218783575" sldId="273"/>
            <ac:spMk id="3" creationId="{1E1C56DA-6F99-A38F-45CF-AC0B9CD43EDB}"/>
          </ac:spMkLst>
        </pc:spChg>
        <pc:spChg chg="mod">
          <ac:chgData name="Louis Lastennet (Student at CentraleSupelec)" userId="798a26b7-c24e-47d5-9320-af9542ab1d07" providerId="ADAL" clId="{9874F748-79EE-468E-91C0-EAD444674E09}" dt="2022-05-23T09:39:18.307" v="713"/>
          <ac:spMkLst>
            <pc:docMk/>
            <pc:sldMk cId="2218783575" sldId="273"/>
            <ac:spMk id="11" creationId="{F23C3CDC-8DD3-8851-E04D-DBB95C3AFD3B}"/>
          </ac:spMkLst>
        </pc:spChg>
        <pc:spChg chg="add del mod">
          <ac:chgData name="Louis Lastennet (Student at CentraleSupelec)" userId="798a26b7-c24e-47d5-9320-af9542ab1d07" providerId="ADAL" clId="{9874F748-79EE-468E-91C0-EAD444674E09}" dt="2022-05-23T09:55:30.445" v="748"/>
          <ac:spMkLst>
            <pc:docMk/>
            <pc:sldMk cId="2218783575" sldId="273"/>
            <ac:spMk id="13" creationId="{2148B845-98EF-DB4A-F083-B7BD2DAA6591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09:59:07.380" v="796" actId="1076"/>
          <ac:spMkLst>
            <pc:docMk/>
            <pc:sldMk cId="2218783575" sldId="273"/>
            <ac:spMk id="14" creationId="{6ABCA140-6B52-47D4-6242-2B2087BDD9BE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36:53.869" v="702" actId="478"/>
          <ac:spMkLst>
            <pc:docMk/>
            <pc:sldMk cId="2218783575" sldId="273"/>
            <ac:spMk id="16" creationId="{17C62D62-4CB7-19C6-D819-C7FC01F8F2E3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39:22.744" v="714" actId="478"/>
          <ac:spMkLst>
            <pc:docMk/>
            <pc:sldMk cId="2218783575" sldId="273"/>
            <ac:spMk id="17" creationId="{13054EFC-3588-60A5-3FEF-06A3A60AC508}"/>
          </ac:spMkLst>
        </pc:spChg>
        <pc:spChg chg="mod">
          <ac:chgData name="Louis Lastennet (Student at CentraleSupelec)" userId="798a26b7-c24e-47d5-9320-af9542ab1d07" providerId="ADAL" clId="{9874F748-79EE-468E-91C0-EAD444674E09}" dt="2022-05-23T09:57:12.432" v="783" actId="1035"/>
          <ac:spMkLst>
            <pc:docMk/>
            <pc:sldMk cId="2218783575" sldId="273"/>
            <ac:spMk id="20" creationId="{170653EE-732B-F49D-F2AF-2681EB3B1635}"/>
          </ac:spMkLst>
        </pc:spChg>
        <pc:spChg chg="mod">
          <ac:chgData name="Louis Lastennet (Student at CentraleSupelec)" userId="798a26b7-c24e-47d5-9320-af9542ab1d07" providerId="ADAL" clId="{9874F748-79EE-468E-91C0-EAD444674E09}" dt="2022-05-23T09:57:12.432" v="783" actId="1035"/>
          <ac:spMkLst>
            <pc:docMk/>
            <pc:sldMk cId="2218783575" sldId="273"/>
            <ac:spMk id="21" creationId="{DB137BC8-1B4F-42C3-26BF-CAFB6386B6D3}"/>
          </ac:spMkLst>
        </pc:spChg>
        <pc:spChg chg="mod">
          <ac:chgData name="Louis Lastennet (Student at CentraleSupelec)" userId="798a26b7-c24e-47d5-9320-af9542ab1d07" providerId="ADAL" clId="{9874F748-79EE-468E-91C0-EAD444674E09}" dt="2022-05-23T09:57:12.432" v="783" actId="1035"/>
          <ac:spMkLst>
            <pc:docMk/>
            <pc:sldMk cId="2218783575" sldId="273"/>
            <ac:spMk id="22" creationId="{FE9A68E9-CECE-D292-AF3B-8878A55CD032}"/>
          </ac:spMkLst>
        </pc:spChg>
        <pc:spChg chg="mod">
          <ac:chgData name="Louis Lastennet (Student at CentraleSupelec)" userId="798a26b7-c24e-47d5-9320-af9542ab1d07" providerId="ADAL" clId="{9874F748-79EE-468E-91C0-EAD444674E09}" dt="2022-05-23T09:57:12.432" v="783" actId="1035"/>
          <ac:spMkLst>
            <pc:docMk/>
            <pc:sldMk cId="2218783575" sldId="273"/>
            <ac:spMk id="23" creationId="{C4BB35C6-1797-982C-4577-CF85504BC41B}"/>
          </ac:spMkLst>
        </pc:spChg>
        <pc:spChg chg="mod">
          <ac:chgData name="Louis Lastennet (Student at CentraleSupelec)" userId="798a26b7-c24e-47d5-9320-af9542ab1d07" providerId="ADAL" clId="{9874F748-79EE-468E-91C0-EAD444674E09}" dt="2022-05-23T09:57:12.432" v="783" actId="1035"/>
          <ac:spMkLst>
            <pc:docMk/>
            <pc:sldMk cId="2218783575" sldId="273"/>
            <ac:spMk id="24" creationId="{E96C1EA3-B8B5-6B35-C1F5-EA6D555E9944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09:59:07.380" v="796" actId="1076"/>
          <ac:spMkLst>
            <pc:docMk/>
            <pc:sldMk cId="2218783575" sldId="273"/>
            <ac:spMk id="26" creationId="{F8864C2A-C76B-364A-EAC3-9CFEAE40027C}"/>
          </ac:spMkLst>
        </pc:spChg>
        <pc:spChg chg="del">
          <ac:chgData name="Louis Lastennet (Student at CentraleSupelec)" userId="798a26b7-c24e-47d5-9320-af9542ab1d07" providerId="ADAL" clId="{9874F748-79EE-468E-91C0-EAD444674E09}" dt="2022-05-23T09:38:54.511" v="707" actId="478"/>
          <ac:spMkLst>
            <pc:docMk/>
            <pc:sldMk cId="2218783575" sldId="273"/>
            <ac:spMk id="31" creationId="{A859FDFC-E126-F39B-97A7-02056B0C299A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09:59:07.380" v="796" actId="1076"/>
          <ac:spMkLst>
            <pc:docMk/>
            <pc:sldMk cId="2218783575" sldId="273"/>
            <ac:spMk id="33" creationId="{47C6A490-9B97-084B-1F64-7C052C03ECF1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09:59:07.380" v="796" actId="1076"/>
          <ac:spMkLst>
            <pc:docMk/>
            <pc:sldMk cId="2218783575" sldId="273"/>
            <ac:spMk id="34" creationId="{6E49CD6E-46DA-81F5-B164-CB96B47E3EFF}"/>
          </ac:spMkLst>
        </pc:spChg>
        <pc:picChg chg="del">
          <ac:chgData name="Louis Lastennet (Student at CentraleSupelec)" userId="798a26b7-c24e-47d5-9320-af9542ab1d07" providerId="ADAL" clId="{9874F748-79EE-468E-91C0-EAD444674E09}" dt="2022-05-23T09:38:52.038" v="706" actId="478"/>
          <ac:picMkLst>
            <pc:docMk/>
            <pc:sldMk cId="2218783575" sldId="273"/>
            <ac:picMk id="2" creationId="{3A2868C1-DFA9-C784-26B7-0FC79AFDA37D}"/>
          </ac:picMkLst>
        </pc:picChg>
        <pc:picChg chg="del">
          <ac:chgData name="Louis Lastennet (Student at CentraleSupelec)" userId="798a26b7-c24e-47d5-9320-af9542ab1d07" providerId="ADAL" clId="{9874F748-79EE-468E-91C0-EAD444674E09}" dt="2022-05-23T09:38:52.038" v="706" actId="478"/>
          <ac:picMkLst>
            <pc:docMk/>
            <pc:sldMk cId="2218783575" sldId="273"/>
            <ac:picMk id="18" creationId="{F17BBBDB-9C14-ED19-88A6-7481ED21693A}"/>
          </ac:picMkLst>
        </pc:picChg>
        <pc:picChg chg="del">
          <ac:chgData name="Louis Lastennet (Student at CentraleSupelec)" userId="798a26b7-c24e-47d5-9320-af9542ab1d07" providerId="ADAL" clId="{9874F748-79EE-468E-91C0-EAD444674E09}" dt="2022-05-23T09:36:52.285" v="701" actId="478"/>
          <ac:picMkLst>
            <pc:docMk/>
            <pc:sldMk cId="2218783575" sldId="273"/>
            <ac:picMk id="19" creationId="{BD303A62-BC2E-8E0D-347C-25F3B56B1179}"/>
          </ac:picMkLst>
        </pc:picChg>
        <pc:picChg chg="mod modCrop">
          <ac:chgData name="Louis Lastennet (Student at CentraleSupelec)" userId="798a26b7-c24e-47d5-9320-af9542ab1d07" providerId="ADAL" clId="{9874F748-79EE-468E-91C0-EAD444674E09}" dt="2022-05-23T09:58:57.079" v="795" actId="1076"/>
          <ac:picMkLst>
            <pc:docMk/>
            <pc:sldMk cId="2218783575" sldId="273"/>
            <ac:picMk id="25" creationId="{0D95A474-C924-DFF5-9B22-22EDDA1ABCCF}"/>
          </ac:picMkLst>
        </pc:picChg>
        <pc:picChg chg="mod">
          <ac:chgData name="Louis Lastennet (Student at CentraleSupelec)" userId="798a26b7-c24e-47d5-9320-af9542ab1d07" providerId="ADAL" clId="{9874F748-79EE-468E-91C0-EAD444674E09}" dt="2022-05-23T09:58:57.079" v="795" actId="1076"/>
          <ac:picMkLst>
            <pc:docMk/>
            <pc:sldMk cId="2218783575" sldId="273"/>
            <ac:picMk id="30" creationId="{58132226-4D5D-4B80-6F3D-202CBD4DB193}"/>
          </ac:picMkLst>
        </pc:picChg>
        <pc:cxnChg chg="add mod">
          <ac:chgData name="Louis Lastennet (Student at CentraleSupelec)" userId="798a26b7-c24e-47d5-9320-af9542ab1d07" providerId="ADAL" clId="{9874F748-79EE-468E-91C0-EAD444674E09}" dt="2022-05-23T09:59:07.380" v="796" actId="1076"/>
          <ac:cxnSpMkLst>
            <pc:docMk/>
            <pc:sldMk cId="2218783575" sldId="273"/>
            <ac:cxnSpMk id="6" creationId="{DEF6480F-DFA8-71AF-8A41-5A16C4E9ADFF}"/>
          </ac:cxnSpMkLst>
        </pc:cxnChg>
        <pc:cxnChg chg="del">
          <ac:chgData name="Louis Lastennet (Student at CentraleSupelec)" userId="798a26b7-c24e-47d5-9320-af9542ab1d07" providerId="ADAL" clId="{9874F748-79EE-468E-91C0-EAD444674E09}" dt="2022-05-23T09:36:57.390" v="705" actId="478"/>
          <ac:cxnSpMkLst>
            <pc:docMk/>
            <pc:sldMk cId="2218783575" sldId="273"/>
            <ac:cxnSpMk id="15" creationId="{251443B9-07EF-9503-26DB-B0B8B9657EDB}"/>
          </ac:cxnSpMkLst>
        </pc:cxnChg>
        <pc:cxnChg chg="add mod">
          <ac:chgData name="Louis Lastennet (Student at CentraleSupelec)" userId="798a26b7-c24e-47d5-9320-af9542ab1d07" providerId="ADAL" clId="{9874F748-79EE-468E-91C0-EAD444674E09}" dt="2022-05-23T09:59:07.380" v="796" actId="1076"/>
          <ac:cxnSpMkLst>
            <pc:docMk/>
            <pc:sldMk cId="2218783575" sldId="273"/>
            <ac:cxnSpMk id="27" creationId="{ED2CBAF7-DE58-4FC5-AD2F-C71B4409D40C}"/>
          </ac:cxnSpMkLst>
        </pc:cxnChg>
        <pc:cxnChg chg="add mod">
          <ac:chgData name="Louis Lastennet (Student at CentraleSupelec)" userId="798a26b7-c24e-47d5-9320-af9542ab1d07" providerId="ADAL" clId="{9874F748-79EE-468E-91C0-EAD444674E09}" dt="2022-05-23T09:59:07.380" v="796" actId="1076"/>
          <ac:cxnSpMkLst>
            <pc:docMk/>
            <pc:sldMk cId="2218783575" sldId="273"/>
            <ac:cxnSpMk id="28" creationId="{54521647-01D3-3BD4-DEBF-F46B1C9E8731}"/>
          </ac:cxnSpMkLst>
        </pc:cxnChg>
        <pc:cxnChg chg="del">
          <ac:chgData name="Louis Lastennet (Student at CentraleSupelec)" userId="798a26b7-c24e-47d5-9320-af9542ab1d07" providerId="ADAL" clId="{9874F748-79EE-468E-91C0-EAD444674E09}" dt="2022-05-23T09:38:52.038" v="706" actId="478"/>
          <ac:cxnSpMkLst>
            <pc:docMk/>
            <pc:sldMk cId="2218783575" sldId="273"/>
            <ac:cxnSpMk id="29" creationId="{5606E496-9F77-B8B9-85C3-9DDA831965B6}"/>
          </ac:cxnSpMkLst>
        </pc:cxnChg>
      </pc:sldChg>
      <pc:sldChg chg="addSp delSp modSp add mod">
        <pc:chgData name="Louis Lastennet (Student at CentraleSupelec)" userId="798a26b7-c24e-47d5-9320-af9542ab1d07" providerId="ADAL" clId="{9874F748-79EE-468E-91C0-EAD444674E09}" dt="2022-05-23T10:19:28.439" v="1097" actId="1076"/>
        <pc:sldMkLst>
          <pc:docMk/>
          <pc:sldMk cId="3498249112" sldId="274"/>
        </pc:sldMkLst>
        <pc:spChg chg="mod">
          <ac:chgData name="Louis Lastennet (Student at CentraleSupelec)" userId="798a26b7-c24e-47d5-9320-af9542ab1d07" providerId="ADAL" clId="{9874F748-79EE-468E-91C0-EAD444674E09}" dt="2022-05-23T10:13:51.773" v="1041" actId="403"/>
          <ac:spMkLst>
            <pc:docMk/>
            <pc:sldMk cId="3498249112" sldId="274"/>
            <ac:spMk id="4" creationId="{EE468098-06D4-DA40-4133-C605DA2DF500}"/>
          </ac:spMkLst>
        </pc:spChg>
        <pc:spChg chg="mod">
          <ac:chgData name="Louis Lastennet (Student at CentraleSupelec)" userId="798a26b7-c24e-47d5-9320-af9542ab1d07" providerId="ADAL" clId="{9874F748-79EE-468E-91C0-EAD444674E09}" dt="2022-05-23T10:13:26.680" v="1035" actId="20577"/>
          <ac:spMkLst>
            <pc:docMk/>
            <pc:sldMk cId="3498249112" sldId="274"/>
            <ac:spMk id="5" creationId="{16195C2B-ECC7-6562-EB07-CC5199A7F7E8}"/>
          </ac:spMkLst>
        </pc:spChg>
        <pc:spChg chg="del">
          <ac:chgData name="Louis Lastennet (Student at CentraleSupelec)" userId="798a26b7-c24e-47d5-9320-af9542ab1d07" providerId="ADAL" clId="{9874F748-79EE-468E-91C0-EAD444674E09}" dt="2022-05-23T10:03:04.901" v="836" actId="478"/>
          <ac:spMkLst>
            <pc:docMk/>
            <pc:sldMk cId="3498249112" sldId="274"/>
            <ac:spMk id="6" creationId="{03E35FF0-ADA3-7E53-2604-BD2F78DBC190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10:19:03.817" v="1078" actId="1076"/>
          <ac:spMkLst>
            <pc:docMk/>
            <pc:sldMk cId="3498249112" sldId="274"/>
            <ac:spMk id="13" creationId="{971A4DFA-D9B1-DDEB-8B38-910C91964E95}"/>
          </ac:spMkLst>
        </pc:spChg>
        <pc:spChg chg="add mod">
          <ac:chgData name="Louis Lastennet (Student at CentraleSupelec)" userId="798a26b7-c24e-47d5-9320-af9542ab1d07" providerId="ADAL" clId="{9874F748-79EE-468E-91C0-EAD444674E09}" dt="2022-05-23T10:19:09.488" v="1080" actId="1076"/>
          <ac:spMkLst>
            <pc:docMk/>
            <pc:sldMk cId="3498249112" sldId="274"/>
            <ac:spMk id="14" creationId="{0EEF6F81-4E65-0FF8-0EF5-564C44DC6C67}"/>
          </ac:spMkLst>
        </pc:spChg>
        <pc:picChg chg="add mod modCrop">
          <ac:chgData name="Louis Lastennet (Student at CentraleSupelec)" userId="798a26b7-c24e-47d5-9320-af9542ab1d07" providerId="ADAL" clId="{9874F748-79EE-468E-91C0-EAD444674E09}" dt="2022-05-23T10:18:44.718" v="1075" actId="1076"/>
          <ac:picMkLst>
            <pc:docMk/>
            <pc:sldMk cId="3498249112" sldId="274"/>
            <ac:picMk id="3" creationId="{EE216EF0-1BCE-9723-E189-6987A165ED59}"/>
          </ac:picMkLst>
        </pc:picChg>
        <pc:picChg chg="del">
          <ac:chgData name="Louis Lastennet (Student at CentraleSupelec)" userId="798a26b7-c24e-47d5-9320-af9542ab1d07" providerId="ADAL" clId="{9874F748-79EE-468E-91C0-EAD444674E09}" dt="2022-05-23T10:02:55.973" v="834" actId="478"/>
          <ac:picMkLst>
            <pc:docMk/>
            <pc:sldMk cId="3498249112" sldId="274"/>
            <ac:picMk id="7" creationId="{50C4F432-6E9E-51FA-3643-4F0B70918FE4}"/>
          </ac:picMkLst>
        </pc:picChg>
        <pc:picChg chg="mod">
          <ac:chgData name="Louis Lastennet (Student at CentraleSupelec)" userId="798a26b7-c24e-47d5-9320-af9542ab1d07" providerId="ADAL" clId="{9874F748-79EE-468E-91C0-EAD444674E09}" dt="2022-05-23T10:19:28.439" v="1097" actId="1076"/>
          <ac:picMkLst>
            <pc:docMk/>
            <pc:sldMk cId="3498249112" sldId="274"/>
            <ac:picMk id="8" creationId="{430ACEF1-304C-BCC6-11C6-30B2B49F4B69}"/>
          </ac:picMkLst>
        </pc:picChg>
        <pc:picChg chg="mod">
          <ac:chgData name="Louis Lastennet (Student at CentraleSupelec)" userId="798a26b7-c24e-47d5-9320-af9542ab1d07" providerId="ADAL" clId="{9874F748-79EE-468E-91C0-EAD444674E09}" dt="2022-05-23T10:19:28.439" v="1097" actId="1076"/>
          <ac:picMkLst>
            <pc:docMk/>
            <pc:sldMk cId="3498249112" sldId="274"/>
            <ac:picMk id="9" creationId="{201D7BB2-97D4-E8A7-18F0-334D69582B32}"/>
          </ac:picMkLst>
        </pc:picChg>
        <pc:picChg chg="add mod">
          <ac:chgData name="Louis Lastennet (Student at CentraleSupelec)" userId="798a26b7-c24e-47d5-9320-af9542ab1d07" providerId="ADAL" clId="{9874F748-79EE-468E-91C0-EAD444674E09}" dt="2022-05-23T10:19:28.439" v="1097" actId="1076"/>
          <ac:picMkLst>
            <pc:docMk/>
            <pc:sldMk cId="3498249112" sldId="274"/>
            <ac:picMk id="10" creationId="{DB853DA4-C2A3-7E17-6C6A-32CCA5035DF5}"/>
          </ac:picMkLst>
        </pc:picChg>
        <pc:picChg chg="add mod">
          <ac:chgData name="Louis Lastennet (Student at CentraleSupelec)" userId="798a26b7-c24e-47d5-9320-af9542ab1d07" providerId="ADAL" clId="{9874F748-79EE-468E-91C0-EAD444674E09}" dt="2022-05-23T10:18:47.175" v="1076" actId="1076"/>
          <ac:picMkLst>
            <pc:docMk/>
            <pc:sldMk cId="3498249112" sldId="274"/>
            <ac:picMk id="11" creationId="{7EC2F0A9-7956-7F28-3894-5A5E65802300}"/>
          </ac:picMkLst>
        </pc:picChg>
        <pc:picChg chg="add mod">
          <ac:chgData name="Louis Lastennet (Student at CentraleSupelec)" userId="798a26b7-c24e-47d5-9320-af9542ab1d07" providerId="ADAL" clId="{9874F748-79EE-468E-91C0-EAD444674E09}" dt="2022-05-23T10:18:40.750" v="1074" actId="1076"/>
          <ac:picMkLst>
            <pc:docMk/>
            <pc:sldMk cId="3498249112" sldId="274"/>
            <ac:picMk id="12" creationId="{2DDB2108-3E28-C672-3DC0-CCBA25E8688C}"/>
          </ac:picMkLst>
        </pc:picChg>
      </pc:sldChg>
      <pc:sldMasterChg chg="setBg modSldLayout">
        <pc:chgData name="Louis Lastennet (Student at CentraleSupelec)" userId="798a26b7-c24e-47d5-9320-af9542ab1d07" providerId="ADAL" clId="{9874F748-79EE-468E-91C0-EAD444674E09}" dt="2022-05-13T07:11:38.548" v="266"/>
        <pc:sldMasterMkLst>
          <pc:docMk/>
          <pc:sldMasterMk cId="3074691703" sldId="2147483648"/>
        </pc:sldMasterMkLst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1312999689" sldId="2147483649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1358510506" sldId="2147483650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1473914542" sldId="2147483651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3122870426" sldId="2147483652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1261787431" sldId="2147483653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3751904221" sldId="2147483654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2222522849" sldId="2147483655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1676567061" sldId="2147483656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1507648934" sldId="2147483657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2179365227" sldId="2147483658"/>
          </pc:sldLayoutMkLst>
        </pc:sldLayoutChg>
        <pc:sldLayoutChg chg="setBg">
          <pc:chgData name="Louis Lastennet (Student at CentraleSupelec)" userId="798a26b7-c24e-47d5-9320-af9542ab1d07" providerId="ADAL" clId="{9874F748-79EE-468E-91C0-EAD444674E09}" dt="2022-05-13T07:11:38.548" v="266"/>
          <pc:sldLayoutMkLst>
            <pc:docMk/>
            <pc:sldMasterMk cId="3074691703" sldId="2147483648"/>
            <pc:sldLayoutMk cId="2180152385" sldId="2147483659"/>
          </pc:sldLayoutMkLst>
        </pc:sldLayoutChg>
      </pc:sldMasterChg>
    </pc:docChg>
  </pc:docChgLst>
  <pc:docChgLst>
    <pc:chgData name="Nathaël Danesi (Student at CentraleSupelec)" userId="S::nathael.danesi@student-cs.fr::cf63d52e-27b9-4c13-b287-055a8850d28f" providerId="AD" clId="Web-{7AF506E3-9259-48E8-BA7F-675BBFD1DDAA}"/>
    <pc:docChg chg="delSld modSld">
      <pc:chgData name="Nathaël Danesi (Student at CentraleSupelec)" userId="S::nathael.danesi@student-cs.fr::cf63d52e-27b9-4c13-b287-055a8850d28f" providerId="AD" clId="Web-{7AF506E3-9259-48E8-BA7F-675BBFD1DDAA}" dt="2022-05-21T09:36:48.994" v="5" actId="20577"/>
      <pc:docMkLst>
        <pc:docMk/>
      </pc:docMkLst>
      <pc:sldChg chg="modSp">
        <pc:chgData name="Nathaël Danesi (Student at CentraleSupelec)" userId="S::nathael.danesi@student-cs.fr::cf63d52e-27b9-4c13-b287-055a8850d28f" providerId="AD" clId="Web-{7AF506E3-9259-48E8-BA7F-675BBFD1DDAA}" dt="2022-05-21T09:36:48.994" v="5" actId="20577"/>
        <pc:sldMkLst>
          <pc:docMk/>
          <pc:sldMk cId="611933226" sldId="258"/>
        </pc:sldMkLst>
        <pc:spChg chg="mod">
          <ac:chgData name="Nathaël Danesi (Student at CentraleSupelec)" userId="S::nathael.danesi@student-cs.fr::cf63d52e-27b9-4c13-b287-055a8850d28f" providerId="AD" clId="Web-{7AF506E3-9259-48E8-BA7F-675BBFD1DDAA}" dt="2022-05-21T09:36:48.994" v="5" actId="20577"/>
          <ac:spMkLst>
            <pc:docMk/>
            <pc:sldMk cId="611933226" sldId="258"/>
            <ac:spMk id="10" creationId="{9A91EA4E-7F59-94A1-A5D3-93BE6EDA51FD}"/>
          </ac:spMkLst>
        </pc:spChg>
      </pc:sldChg>
      <pc:sldChg chg="del">
        <pc:chgData name="Nathaël Danesi (Student at CentraleSupelec)" userId="S::nathael.danesi@student-cs.fr::cf63d52e-27b9-4c13-b287-055a8850d28f" providerId="AD" clId="Web-{7AF506E3-9259-48E8-BA7F-675BBFD1DDAA}" dt="2022-05-21T09:32:34.814" v="0"/>
        <pc:sldMkLst>
          <pc:docMk/>
          <pc:sldMk cId="3942627392" sldId="264"/>
        </pc:sldMkLst>
      </pc:sldChg>
    </pc:docChg>
  </pc:docChgLst>
  <pc:docChgLst>
    <pc:chgData name="Nathaël Danesi (Student at CentraleSupelec)" userId="cf63d52e-27b9-4c13-b287-055a8850d28f" providerId="ADAL" clId="{B82AF856-851E-4246-9E21-0D6584E62148}"/>
    <pc:docChg chg="undo custSel addSld delSld modSld sldOrd">
      <pc:chgData name="Nathaël Danesi (Student at CentraleSupelec)" userId="cf63d52e-27b9-4c13-b287-055a8850d28f" providerId="ADAL" clId="{B82AF856-851E-4246-9E21-0D6584E62148}" dt="2022-05-25T19:35:26.827" v="863" actId="1076"/>
      <pc:docMkLst>
        <pc:docMk/>
      </pc:docMkLst>
      <pc:sldChg chg="addSp modSp mod">
        <pc:chgData name="Nathaël Danesi (Student at CentraleSupelec)" userId="cf63d52e-27b9-4c13-b287-055a8850d28f" providerId="ADAL" clId="{B82AF856-851E-4246-9E21-0D6584E62148}" dt="2022-05-21T09:57:59.816" v="753" actId="1076"/>
        <pc:sldMkLst>
          <pc:docMk/>
          <pc:sldMk cId="747860965" sldId="256"/>
        </pc:sldMkLst>
        <pc:spChg chg="mod">
          <ac:chgData name="Nathaël Danesi (Student at CentraleSupelec)" userId="cf63d52e-27b9-4c13-b287-055a8850d28f" providerId="ADAL" clId="{B82AF856-851E-4246-9E21-0D6584E62148}" dt="2022-05-20T11:51:34.628" v="30" actId="1076"/>
          <ac:spMkLst>
            <pc:docMk/>
            <pc:sldMk cId="747860965" sldId="256"/>
            <ac:spMk id="2" creationId="{BE686F74-E02D-C3A3-564A-F0048905D697}"/>
          </ac:spMkLst>
        </pc:spChg>
        <pc:spChg chg="mod">
          <ac:chgData name="Nathaël Danesi (Student at CentraleSupelec)" userId="cf63d52e-27b9-4c13-b287-055a8850d28f" providerId="ADAL" clId="{B82AF856-851E-4246-9E21-0D6584E62148}" dt="2022-05-20T11:51:41.444" v="31" actId="2711"/>
          <ac:spMkLst>
            <pc:docMk/>
            <pc:sldMk cId="747860965" sldId="256"/>
            <ac:spMk id="6" creationId="{64C053AD-E33C-7C35-8BC5-C1B3C80FE266}"/>
          </ac:spMkLst>
        </pc:spChg>
        <pc:picChg chg="add mod">
          <ac:chgData name="Nathaël Danesi (Student at CentraleSupelec)" userId="cf63d52e-27b9-4c13-b287-055a8850d28f" providerId="ADAL" clId="{B82AF856-851E-4246-9E21-0D6584E62148}" dt="2022-05-21T09:57:59.816" v="753" actId="1076"/>
          <ac:picMkLst>
            <pc:docMk/>
            <pc:sldMk cId="747860965" sldId="256"/>
            <ac:picMk id="4" creationId="{855E062D-0DE7-0D53-0D3F-1CFBBBA26889}"/>
          </ac:picMkLst>
        </pc:picChg>
        <pc:picChg chg="mod modCrop">
          <ac:chgData name="Nathaël Danesi (Student at CentraleSupelec)" userId="cf63d52e-27b9-4c13-b287-055a8850d28f" providerId="ADAL" clId="{B82AF856-851E-4246-9E21-0D6584E62148}" dt="2022-05-21T09:57:46.668" v="752" actId="1076"/>
          <ac:picMkLst>
            <pc:docMk/>
            <pc:sldMk cId="747860965" sldId="256"/>
            <ac:picMk id="5" creationId="{541E22B4-07C2-4F04-6F13-F6459FCA9F70}"/>
          </ac:picMkLst>
        </pc:picChg>
        <pc:picChg chg="add mod">
          <ac:chgData name="Nathaël Danesi (Student at CentraleSupelec)" userId="cf63d52e-27b9-4c13-b287-055a8850d28f" providerId="ADAL" clId="{B82AF856-851E-4246-9E21-0D6584E62148}" dt="2022-05-21T09:57:36.389" v="750" actId="14100"/>
          <ac:picMkLst>
            <pc:docMk/>
            <pc:sldMk cId="747860965" sldId="256"/>
            <ac:picMk id="8" creationId="{AA0D2858-A8BB-7500-4164-2F0CAE2A2FBB}"/>
          </ac:picMkLst>
        </pc:picChg>
      </pc:sldChg>
      <pc:sldChg chg="new del">
        <pc:chgData name="Nathaël Danesi (Student at CentraleSupelec)" userId="cf63d52e-27b9-4c13-b287-055a8850d28f" providerId="ADAL" clId="{B82AF856-851E-4246-9E21-0D6584E62148}" dt="2022-05-20T11:54:54.526" v="151" actId="47"/>
        <pc:sldMkLst>
          <pc:docMk/>
          <pc:sldMk cId="574738369" sldId="260"/>
        </pc:sldMkLst>
      </pc:sldChg>
      <pc:sldChg chg="modSp mod">
        <pc:chgData name="Nathaël Danesi (Student at CentraleSupelec)" userId="cf63d52e-27b9-4c13-b287-055a8850d28f" providerId="ADAL" clId="{B82AF856-851E-4246-9E21-0D6584E62148}" dt="2022-05-25T13:58:08.641" v="836" actId="1076"/>
        <pc:sldMkLst>
          <pc:docMk/>
          <pc:sldMk cId="1921733945" sldId="260"/>
        </pc:sldMkLst>
        <pc:picChg chg="mod">
          <ac:chgData name="Nathaël Danesi (Student at CentraleSupelec)" userId="cf63d52e-27b9-4c13-b287-055a8850d28f" providerId="ADAL" clId="{B82AF856-851E-4246-9E21-0D6584E62148}" dt="2022-05-25T13:58:08.641" v="836" actId="1076"/>
          <ac:picMkLst>
            <pc:docMk/>
            <pc:sldMk cId="1921733945" sldId="260"/>
            <ac:picMk id="3" creationId="{9A308F08-ACE6-0C58-4B32-816602114BB5}"/>
          </ac:picMkLst>
        </pc:picChg>
        <pc:picChg chg="mod">
          <ac:chgData name="Nathaël Danesi (Student at CentraleSupelec)" userId="cf63d52e-27b9-4c13-b287-055a8850d28f" providerId="ADAL" clId="{B82AF856-851E-4246-9E21-0D6584E62148}" dt="2022-05-25T13:58:06.623" v="835" actId="1076"/>
          <ac:picMkLst>
            <pc:docMk/>
            <pc:sldMk cId="1921733945" sldId="260"/>
            <ac:picMk id="5" creationId="{6FE5A062-C55C-28CC-E395-D61FEEB5DD0F}"/>
          </ac:picMkLst>
        </pc:picChg>
        <pc:picChg chg="mod">
          <ac:chgData name="Nathaël Danesi (Student at CentraleSupelec)" userId="cf63d52e-27b9-4c13-b287-055a8850d28f" providerId="ADAL" clId="{B82AF856-851E-4246-9E21-0D6584E62148}" dt="2022-05-25T13:57:59.563" v="834" actId="1076"/>
          <ac:picMkLst>
            <pc:docMk/>
            <pc:sldMk cId="1921733945" sldId="260"/>
            <ac:picMk id="6" creationId="{713228B7-5DEE-4814-035E-DC2EE9B23D28}"/>
          </ac:picMkLst>
        </pc:picChg>
        <pc:picChg chg="mod">
          <ac:chgData name="Nathaël Danesi (Student at CentraleSupelec)" userId="cf63d52e-27b9-4c13-b287-055a8850d28f" providerId="ADAL" clId="{B82AF856-851E-4246-9E21-0D6584E62148}" dt="2022-05-25T13:57:53.601" v="833" actId="1076"/>
          <ac:picMkLst>
            <pc:docMk/>
            <pc:sldMk cId="1921733945" sldId="260"/>
            <ac:picMk id="10" creationId="{21D89CC5-3022-E790-5F9E-248FAB75BB5C}"/>
          </ac:picMkLst>
        </pc:picChg>
      </pc:sldChg>
      <pc:sldChg chg="addSp delSp modSp add mod ord">
        <pc:chgData name="Nathaël Danesi (Student at CentraleSupelec)" userId="cf63d52e-27b9-4c13-b287-055a8850d28f" providerId="ADAL" clId="{B82AF856-851E-4246-9E21-0D6584E62148}" dt="2022-05-20T12:44:22.308" v="447" actId="20577"/>
        <pc:sldMkLst>
          <pc:docMk/>
          <pc:sldMk cId="2581156839" sldId="262"/>
        </pc:sldMkLst>
        <pc:spChg chg="mod">
          <ac:chgData name="Nathaël Danesi (Student at CentraleSupelec)" userId="cf63d52e-27b9-4c13-b287-055a8850d28f" providerId="ADAL" clId="{B82AF856-851E-4246-9E21-0D6584E62148}" dt="2022-05-20T11:53:57.581" v="124" actId="1076"/>
          <ac:spMkLst>
            <pc:docMk/>
            <pc:sldMk cId="2581156839" sldId="262"/>
            <ac:spMk id="2" creationId="{3D909CC3-07FB-7955-6AED-5FA57C5564B0}"/>
          </ac:spMkLst>
        </pc:spChg>
        <pc:spChg chg="mod">
          <ac:chgData name="Nathaël Danesi (Student at CentraleSupelec)" userId="cf63d52e-27b9-4c13-b287-055a8850d28f" providerId="ADAL" clId="{B82AF856-851E-4246-9E21-0D6584E62148}" dt="2022-05-20T11:53:57.581" v="124" actId="1076"/>
          <ac:spMkLst>
            <pc:docMk/>
            <pc:sldMk cId="2581156839" sldId="262"/>
            <ac:spMk id="3" creationId="{9112EC16-27F5-2E31-BF8F-5442162168E6}"/>
          </ac:spMkLst>
        </pc:spChg>
        <pc:spChg chg="mod">
          <ac:chgData name="Nathaël Danesi (Student at CentraleSupelec)" userId="cf63d52e-27b9-4c13-b287-055a8850d28f" providerId="ADAL" clId="{B82AF856-851E-4246-9E21-0D6584E62148}" dt="2022-05-20T11:53:57.581" v="124" actId="1076"/>
          <ac:spMkLst>
            <pc:docMk/>
            <pc:sldMk cId="2581156839" sldId="262"/>
            <ac:spMk id="7" creationId="{8C0FED0B-B1CC-9BA4-3395-9C05A1AE4022}"/>
          </ac:spMkLst>
        </pc:spChg>
        <pc:spChg chg="del mod">
          <ac:chgData name="Nathaël Danesi (Student at CentraleSupelec)" userId="cf63d52e-27b9-4c13-b287-055a8850d28f" providerId="ADAL" clId="{B82AF856-851E-4246-9E21-0D6584E62148}" dt="2022-05-20T11:52:43.787" v="36" actId="478"/>
          <ac:spMkLst>
            <pc:docMk/>
            <pc:sldMk cId="2581156839" sldId="262"/>
            <ac:spMk id="8" creationId="{B7F74923-77EC-8E77-E93A-62475E0C1CDC}"/>
          </ac:spMkLst>
        </pc:spChg>
        <pc:spChg chg="mod">
          <ac:chgData name="Nathaël Danesi (Student at CentraleSupelec)" userId="cf63d52e-27b9-4c13-b287-055a8850d28f" providerId="ADAL" clId="{B82AF856-851E-4246-9E21-0D6584E62148}" dt="2022-05-20T11:53:57.581" v="124" actId="1076"/>
          <ac:spMkLst>
            <pc:docMk/>
            <pc:sldMk cId="2581156839" sldId="262"/>
            <ac:spMk id="15" creationId="{7531EBC5-9507-FB49-0927-D1848215B0C7}"/>
          </ac:spMkLst>
        </pc:spChg>
        <pc:spChg chg="add del mod">
          <ac:chgData name="Nathaël Danesi (Student at CentraleSupelec)" userId="cf63d52e-27b9-4c13-b287-055a8850d28f" providerId="ADAL" clId="{B82AF856-851E-4246-9E21-0D6584E62148}" dt="2022-05-20T11:54:12.542" v="125" actId="478"/>
          <ac:spMkLst>
            <pc:docMk/>
            <pc:sldMk cId="2581156839" sldId="262"/>
            <ac:spMk id="21" creationId="{BD96E806-0D10-247D-0502-094C3CCC0816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2:44:22.308" v="447" actId="20577"/>
          <ac:spMkLst>
            <pc:docMk/>
            <pc:sldMk cId="2581156839" sldId="262"/>
            <ac:spMk id="23" creationId="{A0054D11-2831-F944-3EBC-6B601FB717A9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2:35:42.029" v="446" actId="208"/>
          <ac:spMkLst>
            <pc:docMk/>
            <pc:sldMk cId="2581156839" sldId="262"/>
            <ac:spMk id="26" creationId="{3137E1F6-8D41-8629-F2DD-9B17A1237E8A}"/>
          </ac:spMkLst>
        </pc:spChg>
        <pc:spChg chg="mod">
          <ac:chgData name="Nathaël Danesi (Student at CentraleSupelec)" userId="cf63d52e-27b9-4c13-b287-055a8850d28f" providerId="ADAL" clId="{B82AF856-851E-4246-9E21-0D6584E62148}" dt="2022-05-20T11:53:57.581" v="124" actId="1076"/>
          <ac:spMkLst>
            <pc:docMk/>
            <pc:sldMk cId="2581156839" sldId="262"/>
            <ac:spMk id="34" creationId="{4EEE4004-F814-9571-B7BC-680F24C2C1E1}"/>
          </ac:spMkLst>
        </pc:spChg>
        <pc:spChg chg="mod">
          <ac:chgData name="Nathaël Danesi (Student at CentraleSupelec)" userId="cf63d52e-27b9-4c13-b287-055a8850d28f" providerId="ADAL" clId="{B82AF856-851E-4246-9E21-0D6584E62148}" dt="2022-05-20T12:34:01.302" v="430" actId="20577"/>
          <ac:spMkLst>
            <pc:docMk/>
            <pc:sldMk cId="2581156839" sldId="262"/>
            <ac:spMk id="47" creationId="{33019D84-9841-5D5C-AA84-F2580047DE3B}"/>
          </ac:spMkLst>
        </pc:spChg>
        <pc:spChg chg="mod">
          <ac:chgData name="Nathaël Danesi (Student at CentraleSupelec)" userId="cf63d52e-27b9-4c13-b287-055a8850d28f" providerId="ADAL" clId="{B82AF856-851E-4246-9E21-0D6584E62148}" dt="2022-05-20T12:34:08.860" v="432" actId="208"/>
          <ac:spMkLst>
            <pc:docMk/>
            <pc:sldMk cId="2581156839" sldId="262"/>
            <ac:spMk id="48" creationId="{EA820CE3-325E-DDAB-E19D-FBE300BDAA77}"/>
          </ac:spMkLst>
        </pc:spChg>
        <pc:picChg chg="mod">
          <ac:chgData name="Nathaël Danesi (Student at CentraleSupelec)" userId="cf63d52e-27b9-4c13-b287-055a8850d28f" providerId="ADAL" clId="{B82AF856-851E-4246-9E21-0D6584E62148}" dt="2022-05-20T11:53:57.581" v="124" actId="1076"/>
          <ac:picMkLst>
            <pc:docMk/>
            <pc:sldMk cId="2581156839" sldId="262"/>
            <ac:picMk id="12" creationId="{2633C19F-33D3-399C-4B5C-EA63178E4CF4}"/>
          </ac:picMkLst>
        </pc:picChg>
        <pc:picChg chg="mod">
          <ac:chgData name="Nathaël Danesi (Student at CentraleSupelec)" userId="cf63d52e-27b9-4c13-b287-055a8850d28f" providerId="ADAL" clId="{B82AF856-851E-4246-9E21-0D6584E62148}" dt="2022-05-20T11:53:57.581" v="124" actId="1076"/>
          <ac:picMkLst>
            <pc:docMk/>
            <pc:sldMk cId="2581156839" sldId="262"/>
            <ac:picMk id="37" creationId="{FA843B32-3A9B-44D7-F0F6-BF8CD74C2924}"/>
          </ac:picMkLst>
        </pc:picChg>
        <pc:picChg chg="mod">
          <ac:chgData name="Nathaël Danesi (Student at CentraleSupelec)" userId="cf63d52e-27b9-4c13-b287-055a8850d28f" providerId="ADAL" clId="{B82AF856-851E-4246-9E21-0D6584E62148}" dt="2022-05-20T11:53:57.581" v="124" actId="1076"/>
          <ac:picMkLst>
            <pc:docMk/>
            <pc:sldMk cId="2581156839" sldId="262"/>
            <ac:picMk id="38" creationId="{EAD4B79B-47EB-7C8C-B375-BB7071A3C2CC}"/>
          </ac:picMkLst>
        </pc:picChg>
        <pc:picChg chg="mod">
          <ac:chgData name="Nathaël Danesi (Student at CentraleSupelec)" userId="cf63d52e-27b9-4c13-b287-055a8850d28f" providerId="ADAL" clId="{B82AF856-851E-4246-9E21-0D6584E62148}" dt="2022-05-20T11:53:57.581" v="124" actId="1076"/>
          <ac:picMkLst>
            <pc:docMk/>
            <pc:sldMk cId="2581156839" sldId="262"/>
            <ac:picMk id="39" creationId="{D3C67020-9B15-F01D-815F-5A99EF8AD4BB}"/>
          </ac:picMkLst>
        </pc:picChg>
        <pc:picChg chg="mod">
          <ac:chgData name="Nathaël Danesi (Student at CentraleSupelec)" userId="cf63d52e-27b9-4c13-b287-055a8850d28f" providerId="ADAL" clId="{B82AF856-851E-4246-9E21-0D6584E62148}" dt="2022-05-20T11:53:57.581" v="124" actId="1076"/>
          <ac:picMkLst>
            <pc:docMk/>
            <pc:sldMk cId="2581156839" sldId="262"/>
            <ac:picMk id="40" creationId="{7A7A3F0E-EAF4-5E56-054E-41F3AA1568C4}"/>
          </ac:picMkLst>
        </pc:picChg>
        <pc:cxnChg chg="mod">
          <ac:chgData name="Nathaël Danesi (Student at CentraleSupelec)" userId="cf63d52e-27b9-4c13-b287-055a8850d28f" providerId="ADAL" clId="{B82AF856-851E-4246-9E21-0D6584E62148}" dt="2022-05-20T11:53:57.581" v="124" actId="1076"/>
          <ac:cxnSpMkLst>
            <pc:docMk/>
            <pc:sldMk cId="2581156839" sldId="262"/>
            <ac:cxnSpMk id="5" creationId="{3C883875-6E13-2E91-BFCF-52A7E1841EFA}"/>
          </ac:cxnSpMkLst>
        </pc:cxnChg>
        <pc:cxnChg chg="mod">
          <ac:chgData name="Nathaël Danesi (Student at CentraleSupelec)" userId="cf63d52e-27b9-4c13-b287-055a8850d28f" providerId="ADAL" clId="{B82AF856-851E-4246-9E21-0D6584E62148}" dt="2022-05-20T12:32:36.146" v="414" actId="208"/>
          <ac:cxnSpMkLst>
            <pc:docMk/>
            <pc:sldMk cId="2581156839" sldId="262"/>
            <ac:cxnSpMk id="9" creationId="{076EDB6B-AE88-986E-2457-E463ADC15408}"/>
          </ac:cxnSpMkLst>
        </pc:cxnChg>
        <pc:cxnChg chg="mod">
          <ac:chgData name="Nathaël Danesi (Student at CentraleSupelec)" userId="cf63d52e-27b9-4c13-b287-055a8850d28f" providerId="ADAL" clId="{B82AF856-851E-4246-9E21-0D6584E62148}" dt="2022-05-20T12:32:40.080" v="415" actId="208"/>
          <ac:cxnSpMkLst>
            <pc:docMk/>
            <pc:sldMk cId="2581156839" sldId="262"/>
            <ac:cxnSpMk id="14" creationId="{0C686C9D-2BB3-A0E8-8189-75F1704E4CBB}"/>
          </ac:cxnSpMkLst>
        </pc:cxnChg>
        <pc:cxnChg chg="mod">
          <ac:chgData name="Nathaël Danesi (Student at CentraleSupelec)" userId="cf63d52e-27b9-4c13-b287-055a8850d28f" providerId="ADAL" clId="{B82AF856-851E-4246-9E21-0D6584E62148}" dt="2022-05-20T12:32:49.388" v="416" actId="208"/>
          <ac:cxnSpMkLst>
            <pc:docMk/>
            <pc:sldMk cId="2581156839" sldId="262"/>
            <ac:cxnSpMk id="17" creationId="{10F81208-8083-872F-1F5A-E5D149D18E76}"/>
          </ac:cxnSpMkLst>
        </pc:cxnChg>
        <pc:cxnChg chg="mod">
          <ac:chgData name="Nathaël Danesi (Student at CentraleSupelec)" userId="cf63d52e-27b9-4c13-b287-055a8850d28f" providerId="ADAL" clId="{B82AF856-851E-4246-9E21-0D6584E62148}" dt="2022-05-20T12:35:28.097" v="443" actId="14100"/>
          <ac:cxnSpMkLst>
            <pc:docMk/>
            <pc:sldMk cId="2581156839" sldId="262"/>
            <ac:cxnSpMk id="36" creationId="{89CF4FBE-8884-7BF3-41C4-D54CB3E33653}"/>
          </ac:cxnSpMkLst>
        </pc:cxnChg>
      </pc:sldChg>
      <pc:sldChg chg="addSp delSp modSp add del mod">
        <pc:chgData name="Nathaël Danesi (Student at CentraleSupelec)" userId="cf63d52e-27b9-4c13-b287-055a8850d28f" providerId="ADAL" clId="{B82AF856-851E-4246-9E21-0D6584E62148}" dt="2022-05-21T09:26:38.221" v="732" actId="47"/>
        <pc:sldMkLst>
          <pc:docMk/>
          <pc:sldMk cId="954983032" sldId="263"/>
        </pc:sldMkLst>
        <pc:spChg chg="del">
          <ac:chgData name="Nathaël Danesi (Student at CentraleSupelec)" userId="cf63d52e-27b9-4c13-b287-055a8850d28f" providerId="ADAL" clId="{B82AF856-851E-4246-9E21-0D6584E62148}" dt="2022-05-20T11:55:57.854" v="178" actId="478"/>
          <ac:spMkLst>
            <pc:docMk/>
            <pc:sldMk cId="954983032" sldId="263"/>
            <ac:spMk id="2" creationId="{3D909CC3-07FB-7955-6AED-5FA57C5564B0}"/>
          </ac:spMkLst>
        </pc:spChg>
        <pc:spChg chg="del">
          <ac:chgData name="Nathaël Danesi (Student at CentraleSupelec)" userId="cf63d52e-27b9-4c13-b287-055a8850d28f" providerId="ADAL" clId="{B82AF856-851E-4246-9E21-0D6584E62148}" dt="2022-05-20T11:55:59.997" v="180" actId="478"/>
          <ac:spMkLst>
            <pc:docMk/>
            <pc:sldMk cId="954983032" sldId="263"/>
            <ac:spMk id="3" creationId="{9112EC16-27F5-2E31-BF8F-5442162168E6}"/>
          </ac:spMkLst>
        </pc:spChg>
        <pc:spChg chg="del">
          <ac:chgData name="Nathaël Danesi (Student at CentraleSupelec)" userId="cf63d52e-27b9-4c13-b287-055a8850d28f" providerId="ADAL" clId="{B82AF856-851E-4246-9E21-0D6584E62148}" dt="2022-05-20T11:56:05.647" v="186" actId="478"/>
          <ac:spMkLst>
            <pc:docMk/>
            <pc:sldMk cId="954983032" sldId="263"/>
            <ac:spMk id="7" creationId="{8C0FED0B-B1CC-9BA4-3395-9C05A1AE4022}"/>
          </ac:spMkLst>
        </pc:spChg>
        <pc:spChg chg="del mod">
          <ac:chgData name="Nathaël Danesi (Student at CentraleSupelec)" userId="cf63d52e-27b9-4c13-b287-055a8850d28f" providerId="ADAL" clId="{B82AF856-851E-4246-9E21-0D6584E62148}" dt="2022-05-20T11:56:03.006" v="183" actId="478"/>
          <ac:spMkLst>
            <pc:docMk/>
            <pc:sldMk cId="954983032" sldId="263"/>
            <ac:spMk id="15" creationId="{7531EBC5-9507-FB49-0927-D1848215B0C7}"/>
          </ac:spMkLst>
        </pc:spChg>
        <pc:spChg chg="add del">
          <ac:chgData name="Nathaël Danesi (Student at CentraleSupelec)" userId="cf63d52e-27b9-4c13-b287-055a8850d28f" providerId="ADAL" clId="{B82AF856-851E-4246-9E21-0D6584E62148}" dt="2022-05-20T12:09:17.068" v="236" actId="478"/>
          <ac:spMkLst>
            <pc:docMk/>
            <pc:sldMk cId="954983032" sldId="263"/>
            <ac:spMk id="20" creationId="{C5EECD90-6E32-3494-60D6-AC15C7F11BF9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2:20:34.308" v="372" actId="1076"/>
          <ac:spMkLst>
            <pc:docMk/>
            <pc:sldMk cId="954983032" sldId="263"/>
            <ac:spMk id="21" creationId="{F50C91D6-17CB-95D5-9B66-0D43E9D16D32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2:24:47.182" v="408" actId="14100"/>
          <ac:spMkLst>
            <pc:docMk/>
            <pc:sldMk cId="954983032" sldId="263"/>
            <ac:spMk id="22" creationId="{A3909047-0549-FDD2-7EA1-EF2034E64B34}"/>
          </ac:spMkLst>
        </pc:spChg>
        <pc:spChg chg="mod">
          <ac:chgData name="Nathaël Danesi (Student at CentraleSupelec)" userId="cf63d52e-27b9-4c13-b287-055a8850d28f" providerId="ADAL" clId="{B82AF856-851E-4246-9E21-0D6584E62148}" dt="2022-05-20T11:55:53.092" v="176" actId="20577"/>
          <ac:spMkLst>
            <pc:docMk/>
            <pc:sldMk cId="954983032" sldId="263"/>
            <ac:spMk id="23" creationId="{A0054D11-2831-F944-3EBC-6B601FB717A9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2:25:07.175" v="413" actId="20577"/>
          <ac:spMkLst>
            <pc:docMk/>
            <pc:sldMk cId="954983032" sldId="263"/>
            <ac:spMk id="32" creationId="{3596FFED-7370-74E1-CDD1-E994CCB888A9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2:24:57.090" v="409" actId="1076"/>
          <ac:spMkLst>
            <pc:docMk/>
            <pc:sldMk cId="954983032" sldId="263"/>
            <ac:spMk id="33" creationId="{24DA3128-17AD-31DC-2B99-FA38439ACF82}"/>
          </ac:spMkLst>
        </pc:spChg>
        <pc:spChg chg="del">
          <ac:chgData name="Nathaël Danesi (Student at CentraleSupelec)" userId="cf63d52e-27b9-4c13-b287-055a8850d28f" providerId="ADAL" clId="{B82AF856-851E-4246-9E21-0D6584E62148}" dt="2022-05-20T11:56:11.327" v="191" actId="478"/>
          <ac:spMkLst>
            <pc:docMk/>
            <pc:sldMk cId="954983032" sldId="263"/>
            <ac:spMk id="34" creationId="{4EEE4004-F814-9571-B7BC-680F24C2C1E1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2:24:15.757" v="407" actId="207"/>
          <ac:spMkLst>
            <pc:docMk/>
            <pc:sldMk cId="954983032" sldId="263"/>
            <ac:spMk id="43" creationId="{93326433-8F2D-B4E9-B842-2CD3BB80B2A6}"/>
          </ac:spMkLst>
        </pc:spChg>
        <pc:spChg chg="del">
          <ac:chgData name="Nathaël Danesi (Student at CentraleSupelec)" userId="cf63d52e-27b9-4c13-b287-055a8850d28f" providerId="ADAL" clId="{B82AF856-851E-4246-9E21-0D6584E62148}" dt="2022-05-20T11:56:12.851" v="193" actId="478"/>
          <ac:spMkLst>
            <pc:docMk/>
            <pc:sldMk cId="954983032" sldId="263"/>
            <ac:spMk id="47" creationId="{33019D84-9841-5D5C-AA84-F2580047DE3B}"/>
          </ac:spMkLst>
        </pc:spChg>
        <pc:spChg chg="del">
          <ac:chgData name="Nathaël Danesi (Student at CentraleSupelec)" userId="cf63d52e-27b9-4c13-b287-055a8850d28f" providerId="ADAL" clId="{B82AF856-851E-4246-9E21-0D6584E62148}" dt="2022-05-20T11:56:13.919" v="194" actId="478"/>
          <ac:spMkLst>
            <pc:docMk/>
            <pc:sldMk cId="954983032" sldId="263"/>
            <ac:spMk id="48" creationId="{EA820CE3-325E-DDAB-E19D-FBE300BDAA77}"/>
          </ac:spMkLst>
        </pc:spChg>
        <pc:picChg chg="add del mod">
          <ac:chgData name="Nathaël Danesi (Student at CentraleSupelec)" userId="cf63d52e-27b9-4c13-b287-055a8850d28f" providerId="ADAL" clId="{B82AF856-851E-4246-9E21-0D6584E62148}" dt="2022-05-20T11:59:25.237" v="199" actId="22"/>
          <ac:picMkLst>
            <pc:docMk/>
            <pc:sldMk cId="954983032" sldId="263"/>
            <ac:picMk id="8" creationId="{A81763F0-56A5-C862-C371-4E54D21BB3D3}"/>
          </ac:picMkLst>
        </pc:picChg>
        <pc:picChg chg="add mod">
          <ac:chgData name="Nathaël Danesi (Student at CentraleSupelec)" userId="cf63d52e-27b9-4c13-b287-055a8850d28f" providerId="ADAL" clId="{B82AF856-851E-4246-9E21-0D6584E62148}" dt="2022-05-20T12:20:23.542" v="370" actId="1076"/>
          <ac:picMkLst>
            <pc:docMk/>
            <pc:sldMk cId="954983032" sldId="263"/>
            <ac:picMk id="11" creationId="{949C9AAE-032F-0019-292F-A6018190489E}"/>
          </ac:picMkLst>
        </pc:picChg>
        <pc:picChg chg="del">
          <ac:chgData name="Nathaël Danesi (Student at CentraleSupelec)" userId="cf63d52e-27b9-4c13-b287-055a8850d28f" providerId="ADAL" clId="{B82AF856-851E-4246-9E21-0D6584E62148}" dt="2022-05-20T11:55:58.828" v="179" actId="478"/>
          <ac:picMkLst>
            <pc:docMk/>
            <pc:sldMk cId="954983032" sldId="263"/>
            <ac:picMk id="12" creationId="{2633C19F-33D3-399C-4B5C-EA63178E4CF4}"/>
          </ac:picMkLst>
        </pc:picChg>
        <pc:picChg chg="add mod">
          <ac:chgData name="Nathaël Danesi (Student at CentraleSupelec)" userId="cf63d52e-27b9-4c13-b287-055a8850d28f" providerId="ADAL" clId="{B82AF856-851E-4246-9E21-0D6584E62148}" dt="2022-05-20T12:20:43.173" v="375" actId="1076"/>
          <ac:picMkLst>
            <pc:docMk/>
            <pc:sldMk cId="954983032" sldId="263"/>
            <ac:picMk id="16" creationId="{B8B2F6BE-20D0-F63B-1C08-AF03D9B818AC}"/>
          </ac:picMkLst>
        </pc:picChg>
        <pc:picChg chg="add del mod">
          <ac:chgData name="Nathaël Danesi (Student at CentraleSupelec)" userId="cf63d52e-27b9-4c13-b287-055a8850d28f" providerId="ADAL" clId="{B82AF856-851E-4246-9E21-0D6584E62148}" dt="2022-05-20T12:21:01.380" v="378" actId="1076"/>
          <ac:picMkLst>
            <pc:docMk/>
            <pc:sldMk cId="954983032" sldId="263"/>
            <ac:picMk id="19" creationId="{4C11D2FE-1666-30C7-1A19-46BA11503C6C}"/>
          </ac:picMkLst>
        </pc:picChg>
        <pc:picChg chg="del">
          <ac:chgData name="Nathaël Danesi (Student at CentraleSupelec)" userId="cf63d52e-27b9-4c13-b287-055a8850d28f" providerId="ADAL" clId="{B82AF856-851E-4246-9E21-0D6584E62148}" dt="2022-05-20T11:55:56.265" v="177" actId="478"/>
          <ac:picMkLst>
            <pc:docMk/>
            <pc:sldMk cId="954983032" sldId="263"/>
            <ac:picMk id="37" creationId="{FA843B32-3A9B-44D7-F0F6-BF8CD74C2924}"/>
          </ac:picMkLst>
        </pc:picChg>
        <pc:picChg chg="del">
          <ac:chgData name="Nathaël Danesi (Student at CentraleSupelec)" userId="cf63d52e-27b9-4c13-b287-055a8850d28f" providerId="ADAL" clId="{B82AF856-851E-4246-9E21-0D6584E62148}" dt="2022-05-20T11:56:03.537" v="184" actId="478"/>
          <ac:picMkLst>
            <pc:docMk/>
            <pc:sldMk cId="954983032" sldId="263"/>
            <ac:picMk id="38" creationId="{EAD4B79B-47EB-7C8C-B375-BB7071A3C2CC}"/>
          </ac:picMkLst>
        </pc:picChg>
        <pc:picChg chg="del">
          <ac:chgData name="Nathaël Danesi (Student at CentraleSupelec)" userId="cf63d52e-27b9-4c13-b287-055a8850d28f" providerId="ADAL" clId="{B82AF856-851E-4246-9E21-0D6584E62148}" dt="2022-05-20T11:56:11.946" v="192" actId="478"/>
          <ac:picMkLst>
            <pc:docMk/>
            <pc:sldMk cId="954983032" sldId="263"/>
            <ac:picMk id="39" creationId="{D3C67020-9B15-F01D-815F-5A99EF8AD4BB}"/>
          </ac:picMkLst>
        </pc:picChg>
        <pc:picChg chg="del">
          <ac:chgData name="Nathaël Danesi (Student at CentraleSupelec)" userId="cf63d52e-27b9-4c13-b287-055a8850d28f" providerId="ADAL" clId="{B82AF856-851E-4246-9E21-0D6584E62148}" dt="2022-05-20T11:56:04.272" v="185" actId="478"/>
          <ac:picMkLst>
            <pc:docMk/>
            <pc:sldMk cId="954983032" sldId="263"/>
            <ac:picMk id="40" creationId="{7A7A3F0E-EAF4-5E56-054E-41F3AA1568C4}"/>
          </ac:picMkLst>
        </pc:picChg>
        <pc:cxnChg chg="del mod">
          <ac:chgData name="Nathaël Danesi (Student at CentraleSupelec)" userId="cf63d52e-27b9-4c13-b287-055a8850d28f" providerId="ADAL" clId="{B82AF856-851E-4246-9E21-0D6584E62148}" dt="2022-05-20T11:56:00.716" v="181" actId="478"/>
          <ac:cxnSpMkLst>
            <pc:docMk/>
            <pc:sldMk cId="954983032" sldId="263"/>
            <ac:cxnSpMk id="5" creationId="{3C883875-6E13-2E91-BFCF-52A7E1841EFA}"/>
          </ac:cxnSpMkLst>
        </pc:cxnChg>
        <pc:cxnChg chg="del mod">
          <ac:chgData name="Nathaël Danesi (Student at CentraleSupelec)" userId="cf63d52e-27b9-4c13-b287-055a8850d28f" providerId="ADAL" clId="{B82AF856-851E-4246-9E21-0D6584E62148}" dt="2022-05-20T11:56:07.326" v="188" actId="478"/>
          <ac:cxnSpMkLst>
            <pc:docMk/>
            <pc:sldMk cId="954983032" sldId="263"/>
            <ac:cxnSpMk id="9" creationId="{076EDB6B-AE88-986E-2457-E463ADC15408}"/>
          </ac:cxnSpMkLst>
        </pc:cxnChg>
        <pc:cxnChg chg="del mod">
          <ac:chgData name="Nathaël Danesi (Student at CentraleSupelec)" userId="cf63d52e-27b9-4c13-b287-055a8850d28f" providerId="ADAL" clId="{B82AF856-851E-4246-9E21-0D6584E62148}" dt="2022-05-20T11:56:08.888" v="189" actId="478"/>
          <ac:cxnSpMkLst>
            <pc:docMk/>
            <pc:sldMk cId="954983032" sldId="263"/>
            <ac:cxnSpMk id="14" creationId="{0C686C9D-2BB3-A0E8-8189-75F1704E4CBB}"/>
          </ac:cxnSpMkLst>
        </pc:cxnChg>
        <pc:cxnChg chg="del mod">
          <ac:chgData name="Nathaël Danesi (Student at CentraleSupelec)" userId="cf63d52e-27b9-4c13-b287-055a8850d28f" providerId="ADAL" clId="{B82AF856-851E-4246-9E21-0D6584E62148}" dt="2022-05-20T11:56:06.556" v="187" actId="478"/>
          <ac:cxnSpMkLst>
            <pc:docMk/>
            <pc:sldMk cId="954983032" sldId="263"/>
            <ac:cxnSpMk id="17" creationId="{10F81208-8083-872F-1F5A-E5D149D18E76}"/>
          </ac:cxnSpMkLst>
        </pc:cxnChg>
        <pc:cxnChg chg="add del mod">
          <ac:chgData name="Nathaël Danesi (Student at CentraleSupelec)" userId="cf63d52e-27b9-4c13-b287-055a8850d28f" providerId="ADAL" clId="{B82AF856-851E-4246-9E21-0D6584E62148}" dt="2022-05-20T12:17:08.720" v="361" actId="478"/>
          <ac:cxnSpMkLst>
            <pc:docMk/>
            <pc:sldMk cId="954983032" sldId="263"/>
            <ac:cxnSpMk id="25" creationId="{F5CF6B1D-C878-E3D2-C74C-72C07621F218}"/>
          </ac:cxnSpMkLst>
        </pc:cxnChg>
        <pc:cxnChg chg="add del mod">
          <ac:chgData name="Nathaël Danesi (Student at CentraleSupelec)" userId="cf63d52e-27b9-4c13-b287-055a8850d28f" providerId="ADAL" clId="{B82AF856-851E-4246-9E21-0D6584E62148}" dt="2022-05-20T12:17:09.693" v="362" actId="478"/>
          <ac:cxnSpMkLst>
            <pc:docMk/>
            <pc:sldMk cId="954983032" sldId="263"/>
            <ac:cxnSpMk id="28" creationId="{AEC65FE2-F258-9AF9-354B-3A2BFB88E598}"/>
          </ac:cxnSpMkLst>
        </pc:cxnChg>
        <pc:cxnChg chg="add del">
          <ac:chgData name="Nathaël Danesi (Student at CentraleSupelec)" userId="cf63d52e-27b9-4c13-b287-055a8850d28f" providerId="ADAL" clId="{B82AF856-851E-4246-9E21-0D6584E62148}" dt="2022-05-20T12:17:05.251" v="359" actId="478"/>
          <ac:cxnSpMkLst>
            <pc:docMk/>
            <pc:sldMk cId="954983032" sldId="263"/>
            <ac:cxnSpMk id="30" creationId="{28B4273A-C087-0CB6-F5FF-B4B5BA3C69E0}"/>
          </ac:cxnSpMkLst>
        </pc:cxnChg>
        <pc:cxnChg chg="del mod">
          <ac:chgData name="Nathaël Danesi (Student at CentraleSupelec)" userId="cf63d52e-27b9-4c13-b287-055a8850d28f" providerId="ADAL" clId="{B82AF856-851E-4246-9E21-0D6584E62148}" dt="2022-05-20T11:56:09.844" v="190" actId="478"/>
          <ac:cxnSpMkLst>
            <pc:docMk/>
            <pc:sldMk cId="954983032" sldId="263"/>
            <ac:cxnSpMk id="36" creationId="{89CF4FBE-8884-7BF3-41C4-D54CB3E33653}"/>
          </ac:cxnSpMkLst>
        </pc:cxnChg>
        <pc:cxnChg chg="add del mod">
          <ac:chgData name="Nathaël Danesi (Student at CentraleSupelec)" userId="cf63d52e-27b9-4c13-b287-055a8850d28f" providerId="ADAL" clId="{B82AF856-851E-4246-9E21-0D6584E62148}" dt="2022-05-20T12:17:07.454" v="360" actId="478"/>
          <ac:cxnSpMkLst>
            <pc:docMk/>
            <pc:sldMk cId="954983032" sldId="263"/>
            <ac:cxnSpMk id="41" creationId="{084536D4-203F-7327-EA26-29108EF25520}"/>
          </ac:cxnSpMkLst>
        </pc:cxnChg>
      </pc:sldChg>
      <pc:sldChg chg="add">
        <pc:chgData name="Nathaël Danesi (Student at CentraleSupelec)" userId="cf63d52e-27b9-4c13-b287-055a8850d28f" providerId="ADAL" clId="{B82AF856-851E-4246-9E21-0D6584E62148}" dt="2022-05-20T11:56:20.423" v="195" actId="2890"/>
        <pc:sldMkLst>
          <pc:docMk/>
          <pc:sldMk cId="3942627392" sldId="264"/>
        </pc:sldMkLst>
      </pc:sldChg>
      <pc:sldChg chg="addSp modSp add del mod ord">
        <pc:chgData name="Nathaël Danesi (Student at CentraleSupelec)" userId="cf63d52e-27b9-4c13-b287-055a8850d28f" providerId="ADAL" clId="{B82AF856-851E-4246-9E21-0D6584E62148}" dt="2022-05-21T09:27:01.324" v="733"/>
        <pc:sldMkLst>
          <pc:docMk/>
          <pc:sldMk cId="2295547128" sldId="265"/>
        </pc:sldMkLst>
        <pc:spChg chg="add mod">
          <ac:chgData name="Nathaël Danesi (Student at CentraleSupelec)" userId="cf63d52e-27b9-4c13-b287-055a8850d28f" providerId="ADAL" clId="{B82AF856-851E-4246-9E21-0D6584E62148}" dt="2022-05-20T13:20:57.503" v="683" actId="1076"/>
          <ac:spMkLst>
            <pc:docMk/>
            <pc:sldMk cId="2295547128" sldId="265"/>
            <ac:spMk id="7" creationId="{0BB217EC-27CD-6709-7040-8ACFB02ED4D3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3:21:11.236" v="687" actId="1076"/>
          <ac:spMkLst>
            <pc:docMk/>
            <pc:sldMk cId="2295547128" sldId="265"/>
            <ac:spMk id="9" creationId="{1DEE5E01-D5D0-33BE-045E-6EAA77569EF8}"/>
          </ac:spMkLst>
        </pc:spChg>
        <pc:spChg chg="mod">
          <ac:chgData name="Nathaël Danesi (Student at CentraleSupelec)" userId="cf63d52e-27b9-4c13-b287-055a8850d28f" providerId="ADAL" clId="{B82AF856-851E-4246-9E21-0D6584E62148}" dt="2022-05-20T12:45:12.929" v="494" actId="20577"/>
          <ac:spMkLst>
            <pc:docMk/>
            <pc:sldMk cId="2295547128" sldId="265"/>
            <ac:spMk id="23" creationId="{A0054D11-2831-F944-3EBC-6B601FB717A9}"/>
          </ac:spMkLst>
        </pc:spChg>
        <pc:picChg chg="add mod">
          <ac:chgData name="Nathaël Danesi (Student at CentraleSupelec)" userId="cf63d52e-27b9-4c13-b287-055a8850d28f" providerId="ADAL" clId="{B82AF856-851E-4246-9E21-0D6584E62148}" dt="2022-05-20T13:20:53.384" v="682" actId="1076"/>
          <ac:picMkLst>
            <pc:docMk/>
            <pc:sldMk cId="2295547128" sldId="265"/>
            <ac:picMk id="3" creationId="{92AA19FB-CF4E-E51B-2F38-31B79620BCE7}"/>
          </ac:picMkLst>
        </pc:picChg>
      </pc:sldChg>
      <pc:sldChg chg="addSp modSp add del mod ord">
        <pc:chgData name="Nathaël Danesi (Student at CentraleSupelec)" userId="cf63d52e-27b9-4c13-b287-055a8850d28f" providerId="ADAL" clId="{B82AF856-851E-4246-9E21-0D6584E62148}" dt="2022-05-21T09:27:13.843" v="734"/>
        <pc:sldMkLst>
          <pc:docMk/>
          <pc:sldMk cId="1035849346" sldId="266"/>
        </pc:sldMkLst>
        <pc:spChg chg="add mod">
          <ac:chgData name="Nathaël Danesi (Student at CentraleSupelec)" userId="cf63d52e-27b9-4c13-b287-055a8850d28f" providerId="ADAL" clId="{B82AF856-851E-4246-9E21-0D6584E62148}" dt="2022-05-20T13:26:49.681" v="725" actId="1076"/>
          <ac:spMkLst>
            <pc:docMk/>
            <pc:sldMk cId="1035849346" sldId="266"/>
            <ac:spMk id="7" creationId="{6031C4C0-409A-7C18-5D5B-1945F42E85BF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3:26:06.244" v="717" actId="120"/>
          <ac:spMkLst>
            <pc:docMk/>
            <pc:sldMk cId="1035849346" sldId="266"/>
            <ac:spMk id="9" creationId="{B3A0D343-0E70-7575-5D04-D9F0F426828D}"/>
          </ac:spMkLst>
        </pc:spChg>
        <pc:spChg chg="add mod">
          <ac:chgData name="Nathaël Danesi (Student at CentraleSupelec)" userId="cf63d52e-27b9-4c13-b287-055a8850d28f" providerId="ADAL" clId="{B82AF856-851E-4246-9E21-0D6584E62148}" dt="2022-05-20T13:26:37.651" v="724" actId="1076"/>
          <ac:spMkLst>
            <pc:docMk/>
            <pc:sldMk cId="1035849346" sldId="266"/>
            <ac:spMk id="11" creationId="{3B445519-1FE1-9917-68B2-DD48437ABCB6}"/>
          </ac:spMkLst>
        </pc:spChg>
        <pc:spChg chg="mod">
          <ac:chgData name="Nathaël Danesi (Student at CentraleSupelec)" userId="cf63d52e-27b9-4c13-b287-055a8850d28f" providerId="ADAL" clId="{B82AF856-851E-4246-9E21-0D6584E62148}" dt="2022-05-20T13:18:16.916" v="551" actId="20577"/>
          <ac:spMkLst>
            <pc:docMk/>
            <pc:sldMk cId="1035849346" sldId="266"/>
            <ac:spMk id="23" creationId="{A0054D11-2831-F944-3EBC-6B601FB717A9}"/>
          </ac:spMkLst>
        </pc:spChg>
        <pc:picChg chg="add mod">
          <ac:chgData name="Nathaël Danesi (Student at CentraleSupelec)" userId="cf63d52e-27b9-4c13-b287-055a8850d28f" providerId="ADAL" clId="{B82AF856-851E-4246-9E21-0D6584E62148}" dt="2022-05-20T13:18:33.974" v="556" actId="14100"/>
          <ac:picMkLst>
            <pc:docMk/>
            <pc:sldMk cId="1035849346" sldId="266"/>
            <ac:picMk id="3" creationId="{CC580E99-8CD5-13C6-01E5-2758B64AB9D1}"/>
          </ac:picMkLst>
        </pc:picChg>
      </pc:sldChg>
      <pc:sldChg chg="add">
        <pc:chgData name="Nathaël Danesi (Student at CentraleSupelec)" userId="cf63d52e-27b9-4c13-b287-055a8850d28f" providerId="ADAL" clId="{B82AF856-851E-4246-9E21-0D6584E62148}" dt="2022-05-21T09:26:18.854" v="728"/>
        <pc:sldMkLst>
          <pc:docMk/>
          <pc:sldMk cId="258192480" sldId="267"/>
        </pc:sldMkLst>
      </pc:sldChg>
      <pc:sldChg chg="add">
        <pc:chgData name="Nathaël Danesi (Student at CentraleSupelec)" userId="cf63d52e-27b9-4c13-b287-055a8850d28f" providerId="ADAL" clId="{B82AF856-851E-4246-9E21-0D6584E62148}" dt="2022-05-21T09:26:02.841" v="726"/>
        <pc:sldMkLst>
          <pc:docMk/>
          <pc:sldMk cId="2360528915" sldId="268"/>
        </pc:sldMkLst>
      </pc:sldChg>
      <pc:sldChg chg="add del">
        <pc:chgData name="Nathaël Danesi (Student at CentraleSupelec)" userId="cf63d52e-27b9-4c13-b287-055a8850d28f" providerId="ADAL" clId="{B82AF856-851E-4246-9E21-0D6584E62148}" dt="2022-05-25T13:58:19.596" v="837" actId="47"/>
        <pc:sldMkLst>
          <pc:docMk/>
          <pc:sldMk cId="3257111462" sldId="269"/>
        </pc:sldMkLst>
      </pc:sldChg>
      <pc:sldChg chg="modSp add mod">
        <pc:chgData name="Nathaël Danesi (Student at CentraleSupelec)" userId="cf63d52e-27b9-4c13-b287-055a8850d28f" providerId="ADAL" clId="{B82AF856-851E-4246-9E21-0D6584E62148}" dt="2022-05-21T10:07:20.415" v="757" actId="20577"/>
        <pc:sldMkLst>
          <pc:docMk/>
          <pc:sldMk cId="3330823392" sldId="270"/>
        </pc:sldMkLst>
        <pc:spChg chg="mod">
          <ac:chgData name="Nathaël Danesi (Student at CentraleSupelec)" userId="cf63d52e-27b9-4c13-b287-055a8850d28f" providerId="ADAL" clId="{B82AF856-851E-4246-9E21-0D6584E62148}" dt="2022-05-21T10:07:20.415" v="757" actId="20577"/>
          <ac:spMkLst>
            <pc:docMk/>
            <pc:sldMk cId="3330823392" sldId="270"/>
            <ac:spMk id="32" creationId="{3596FFED-7370-74E1-CDD1-E994CCB888A9}"/>
          </ac:spMkLst>
        </pc:spChg>
      </pc:sldChg>
      <pc:sldChg chg="addSp modSp add mod">
        <pc:chgData name="Nathaël Danesi (Student at CentraleSupelec)" userId="cf63d52e-27b9-4c13-b287-055a8850d28f" providerId="ADAL" clId="{B82AF856-851E-4246-9E21-0D6584E62148}" dt="2022-05-25T14:00:40.995" v="841" actId="1076"/>
        <pc:sldMkLst>
          <pc:docMk/>
          <pc:sldMk cId="2018646466" sldId="275"/>
        </pc:sldMkLst>
        <pc:spChg chg="mod">
          <ac:chgData name="Nathaël Danesi (Student at CentraleSupelec)" userId="cf63d52e-27b9-4c13-b287-055a8850d28f" providerId="ADAL" clId="{B82AF856-851E-4246-9E21-0D6584E62148}" dt="2022-05-25T13:52:14.796" v="814" actId="20577"/>
          <ac:spMkLst>
            <pc:docMk/>
            <pc:sldMk cId="2018646466" sldId="275"/>
            <ac:spMk id="23" creationId="{A0054D11-2831-F944-3EBC-6B601FB717A9}"/>
          </ac:spMkLst>
        </pc:spChg>
        <pc:picChg chg="add mod">
          <ac:chgData name="Nathaël Danesi (Student at CentraleSupelec)" userId="cf63d52e-27b9-4c13-b287-055a8850d28f" providerId="ADAL" clId="{B82AF856-851E-4246-9E21-0D6584E62148}" dt="2022-05-25T14:00:40.995" v="841" actId="1076"/>
          <ac:picMkLst>
            <pc:docMk/>
            <pc:sldMk cId="2018646466" sldId="275"/>
            <ac:picMk id="1026" creationId="{298F53DB-3FD8-4E1A-B455-10DF393FB5D8}"/>
          </ac:picMkLst>
        </pc:picChg>
      </pc:sldChg>
      <pc:sldChg chg="addSp modSp mod">
        <pc:chgData name="Nathaël Danesi (Student at CentraleSupelec)" userId="cf63d52e-27b9-4c13-b287-055a8850d28f" providerId="ADAL" clId="{B82AF856-851E-4246-9E21-0D6584E62148}" dt="2022-05-25T18:34:28.683" v="848" actId="1076"/>
        <pc:sldMkLst>
          <pc:docMk/>
          <pc:sldMk cId="3284642909" sldId="276"/>
        </pc:sldMkLst>
        <pc:picChg chg="add mod">
          <ac:chgData name="Nathaël Danesi (Student at CentraleSupelec)" userId="cf63d52e-27b9-4c13-b287-055a8850d28f" providerId="ADAL" clId="{B82AF856-851E-4246-9E21-0D6584E62148}" dt="2022-05-25T18:34:28.683" v="848" actId="1076"/>
          <ac:picMkLst>
            <pc:docMk/>
            <pc:sldMk cId="3284642909" sldId="276"/>
            <ac:picMk id="3" creationId="{7A6728F1-B6E9-D090-D3DD-038E877B2FF8}"/>
          </ac:picMkLst>
        </pc:picChg>
      </pc:sldChg>
      <pc:sldChg chg="addSp delSp modSp mod">
        <pc:chgData name="Nathaël Danesi (Student at CentraleSupelec)" userId="cf63d52e-27b9-4c13-b287-055a8850d28f" providerId="ADAL" clId="{B82AF856-851E-4246-9E21-0D6584E62148}" dt="2022-05-25T19:35:26.827" v="863" actId="1076"/>
        <pc:sldMkLst>
          <pc:docMk/>
          <pc:sldMk cId="2594370781" sldId="277"/>
        </pc:sldMkLst>
        <pc:spChg chg="mod">
          <ac:chgData name="Nathaël Danesi (Student at CentraleSupelec)" userId="cf63d52e-27b9-4c13-b287-055a8850d28f" providerId="ADAL" clId="{B82AF856-851E-4246-9E21-0D6584E62148}" dt="2022-05-25T19:35:26.827" v="863" actId="1076"/>
          <ac:spMkLst>
            <pc:docMk/>
            <pc:sldMk cId="2594370781" sldId="277"/>
            <ac:spMk id="14" creationId="{F136A376-F327-7BA7-D29C-4D6ACE15B26D}"/>
          </ac:spMkLst>
        </pc:spChg>
        <pc:spChg chg="mod">
          <ac:chgData name="Nathaël Danesi (Student at CentraleSupelec)" userId="cf63d52e-27b9-4c13-b287-055a8850d28f" providerId="ADAL" clId="{B82AF856-851E-4246-9E21-0D6584E62148}" dt="2022-05-25T19:35:21.043" v="862" actId="1076"/>
          <ac:spMkLst>
            <pc:docMk/>
            <pc:sldMk cId="2594370781" sldId="277"/>
            <ac:spMk id="15" creationId="{8D4B85F4-BF59-69F6-FBC7-9B3C84178AAD}"/>
          </ac:spMkLst>
        </pc:spChg>
        <pc:picChg chg="add mod ord">
          <ac:chgData name="Nathaël Danesi (Student at CentraleSupelec)" userId="cf63d52e-27b9-4c13-b287-055a8850d28f" providerId="ADAL" clId="{B82AF856-851E-4246-9E21-0D6584E62148}" dt="2022-05-25T19:34:48.246" v="859" actId="1076"/>
          <ac:picMkLst>
            <pc:docMk/>
            <pc:sldMk cId="2594370781" sldId="277"/>
            <ac:picMk id="3" creationId="{C2B9D945-BEDE-11B7-EF67-02AAF512DC5A}"/>
          </ac:picMkLst>
        </pc:picChg>
        <pc:picChg chg="del">
          <ac:chgData name="Nathaël Danesi (Student at CentraleSupelec)" userId="cf63d52e-27b9-4c13-b287-055a8850d28f" providerId="ADAL" clId="{B82AF856-851E-4246-9E21-0D6584E62148}" dt="2022-05-25T19:29:33.133" v="849" actId="21"/>
          <ac:picMkLst>
            <pc:docMk/>
            <pc:sldMk cId="2594370781" sldId="277"/>
            <ac:picMk id="23" creationId="{065CE285-81CD-11A3-F1DA-E4B9AC4DC386}"/>
          </ac:picMkLst>
        </pc:picChg>
        <pc:picChg chg="mod">
          <ac:chgData name="Nathaël Danesi (Student at CentraleSupelec)" userId="cf63d52e-27b9-4c13-b287-055a8850d28f" providerId="ADAL" clId="{B82AF856-851E-4246-9E21-0D6584E62148}" dt="2022-05-25T19:33:53.054" v="856" actId="1076"/>
          <ac:picMkLst>
            <pc:docMk/>
            <pc:sldMk cId="2594370781" sldId="277"/>
            <ac:picMk id="1026" creationId="{C45843D2-D685-D65B-9B96-9DE3A94B1BE0}"/>
          </ac:picMkLst>
        </pc:picChg>
        <pc:cxnChg chg="mod">
          <ac:chgData name="Nathaël Danesi (Student at CentraleSupelec)" userId="cf63d52e-27b9-4c13-b287-055a8850d28f" providerId="ADAL" clId="{B82AF856-851E-4246-9E21-0D6584E62148}" dt="2022-05-25T19:32:48.537" v="855" actId="14100"/>
          <ac:cxnSpMkLst>
            <pc:docMk/>
            <pc:sldMk cId="2594370781" sldId="277"/>
            <ac:cxnSpMk id="21" creationId="{8455491D-DFF7-FAC9-F96D-368CE4DA783A}"/>
          </ac:cxnSpMkLst>
        </pc:cxnChg>
      </pc:sldChg>
    </pc:docChg>
  </pc:docChgLst>
  <pc:docChgLst>
    <pc:chgData name="Raphaël Mahaut (Student at CentraleSupelec)" userId="f1ec18a1-73f9-4e47-98fe-a91180386608" providerId="ADAL" clId="{04A4DCF0-954B-44D9-AC72-EE5B0F55D23B}"/>
    <pc:docChg chg="undo custSel addSld modSld">
      <pc:chgData name="Raphaël Mahaut (Student at CentraleSupelec)" userId="f1ec18a1-73f9-4e47-98fe-a91180386608" providerId="ADAL" clId="{04A4DCF0-954B-44D9-AC72-EE5B0F55D23B}" dt="2022-05-25T17:53:21.585" v="592" actId="478"/>
      <pc:docMkLst>
        <pc:docMk/>
      </pc:docMkLst>
      <pc:sldChg chg="delSp modSp add mod">
        <pc:chgData name="Raphaël Mahaut (Student at CentraleSupelec)" userId="f1ec18a1-73f9-4e47-98fe-a91180386608" providerId="ADAL" clId="{04A4DCF0-954B-44D9-AC72-EE5B0F55D23B}" dt="2022-05-25T17:53:21.585" v="592" actId="478"/>
        <pc:sldMkLst>
          <pc:docMk/>
          <pc:sldMk cId="3284642909" sldId="276"/>
        </pc:sldMkLst>
        <pc:spChg chg="del">
          <ac:chgData name="Raphaël Mahaut (Student at CentraleSupelec)" userId="f1ec18a1-73f9-4e47-98fe-a91180386608" providerId="ADAL" clId="{04A4DCF0-954B-44D9-AC72-EE5B0F55D23B}" dt="2022-05-25T17:53:10.462" v="588" actId="478"/>
          <ac:spMkLst>
            <pc:docMk/>
            <pc:sldMk cId="3284642909" sldId="276"/>
            <ac:spMk id="3" creationId="{EA00F0EE-04DB-368A-CB4C-2789632AFAE7}"/>
          </ac:spMkLst>
        </pc:spChg>
        <pc:spChg chg="mod">
          <ac:chgData name="Raphaël Mahaut (Student at CentraleSupelec)" userId="f1ec18a1-73f9-4e47-98fe-a91180386608" providerId="ADAL" clId="{04A4DCF0-954B-44D9-AC72-EE5B0F55D23B}" dt="2022-05-25T16:19:36.322" v="28" actId="20577"/>
          <ac:spMkLst>
            <pc:docMk/>
            <pc:sldMk cId="3284642909" sldId="276"/>
            <ac:spMk id="5" creationId="{16195C2B-ECC7-6562-EB07-CC5199A7F7E8}"/>
          </ac:spMkLst>
        </pc:spChg>
        <pc:spChg chg="del mod">
          <ac:chgData name="Raphaël Mahaut (Student at CentraleSupelec)" userId="f1ec18a1-73f9-4e47-98fe-a91180386608" providerId="ADAL" clId="{04A4DCF0-954B-44D9-AC72-EE5B0F55D23B}" dt="2022-05-25T17:53:17.916" v="591" actId="478"/>
          <ac:spMkLst>
            <pc:docMk/>
            <pc:sldMk cId="3284642909" sldId="276"/>
            <ac:spMk id="6" creationId="{03E35FF0-ADA3-7E53-2604-BD2F78DBC190}"/>
          </ac:spMkLst>
        </pc:spChg>
        <pc:picChg chg="del">
          <ac:chgData name="Raphaël Mahaut (Student at CentraleSupelec)" userId="f1ec18a1-73f9-4e47-98fe-a91180386608" providerId="ADAL" clId="{04A4DCF0-954B-44D9-AC72-EE5B0F55D23B}" dt="2022-05-25T17:53:12.291" v="589" actId="478"/>
          <ac:picMkLst>
            <pc:docMk/>
            <pc:sldMk cId="3284642909" sldId="276"/>
            <ac:picMk id="7" creationId="{50C4F432-6E9E-51FA-3643-4F0B70918FE4}"/>
          </ac:picMkLst>
        </pc:picChg>
        <pc:picChg chg="del">
          <ac:chgData name="Raphaël Mahaut (Student at CentraleSupelec)" userId="f1ec18a1-73f9-4e47-98fe-a91180386608" providerId="ADAL" clId="{04A4DCF0-954B-44D9-AC72-EE5B0F55D23B}" dt="2022-05-25T17:53:21.585" v="592" actId="478"/>
          <ac:picMkLst>
            <pc:docMk/>
            <pc:sldMk cId="3284642909" sldId="276"/>
            <ac:picMk id="10" creationId="{93D9FBE4-0930-752A-B467-67E791F10DC5}"/>
          </ac:picMkLst>
        </pc:picChg>
      </pc:sldChg>
      <pc:sldChg chg="addSp delSp modSp add mod setBg">
        <pc:chgData name="Raphaël Mahaut (Student at CentraleSupelec)" userId="f1ec18a1-73f9-4e47-98fe-a91180386608" providerId="ADAL" clId="{04A4DCF0-954B-44D9-AC72-EE5B0F55D23B}" dt="2022-05-25T17:15:17.116" v="587" actId="1076"/>
        <pc:sldMkLst>
          <pc:docMk/>
          <pc:sldMk cId="2594370781" sldId="277"/>
        </pc:sldMkLst>
        <pc:spChg chg="del mod">
          <ac:chgData name="Raphaël Mahaut (Student at CentraleSupelec)" userId="f1ec18a1-73f9-4e47-98fe-a91180386608" providerId="ADAL" clId="{04A4DCF0-954B-44D9-AC72-EE5B0F55D23B}" dt="2022-05-25T16:22:08.831" v="55" actId="478"/>
          <ac:spMkLst>
            <pc:docMk/>
            <pc:sldMk cId="2594370781" sldId="277"/>
            <ac:spMk id="3" creationId="{EA00F0EE-04DB-368A-CB4C-2789632AFAE7}"/>
          </ac:spMkLst>
        </pc:spChg>
        <pc:spChg chg="mod ord">
          <ac:chgData name="Raphaël Mahaut (Student at CentraleSupelec)" userId="f1ec18a1-73f9-4e47-98fe-a91180386608" providerId="ADAL" clId="{04A4DCF0-954B-44D9-AC72-EE5B0F55D23B}" dt="2022-05-25T16:23:33.541" v="61" actId="26606"/>
          <ac:spMkLst>
            <pc:docMk/>
            <pc:sldMk cId="2594370781" sldId="277"/>
            <ac:spMk id="4" creationId="{EE468098-06D4-DA40-4133-C605DA2DF500}"/>
          </ac:spMkLst>
        </pc:spChg>
        <pc:spChg chg="mod">
          <ac:chgData name="Raphaël Mahaut (Student at CentraleSupelec)" userId="f1ec18a1-73f9-4e47-98fe-a91180386608" providerId="ADAL" clId="{04A4DCF0-954B-44D9-AC72-EE5B0F55D23B}" dt="2022-05-25T16:23:33.541" v="61" actId="26606"/>
          <ac:spMkLst>
            <pc:docMk/>
            <pc:sldMk cId="2594370781" sldId="277"/>
            <ac:spMk id="5" creationId="{16195C2B-ECC7-6562-EB07-CC5199A7F7E8}"/>
          </ac:spMkLst>
        </pc:spChg>
        <pc:spChg chg="del">
          <ac:chgData name="Raphaël Mahaut (Student at CentraleSupelec)" userId="f1ec18a1-73f9-4e47-98fe-a91180386608" providerId="ADAL" clId="{04A4DCF0-954B-44D9-AC72-EE5B0F55D23B}" dt="2022-05-25T16:22:13.841" v="56" actId="478"/>
          <ac:spMkLst>
            <pc:docMk/>
            <pc:sldMk cId="2594370781" sldId="277"/>
            <ac:spMk id="6" creationId="{03E35FF0-ADA3-7E53-2604-BD2F78DBC190}"/>
          </ac:spMkLst>
        </pc:spChg>
        <pc:spChg chg="add mod">
          <ac:chgData name="Raphaël Mahaut (Student at CentraleSupelec)" userId="f1ec18a1-73f9-4e47-98fe-a91180386608" providerId="ADAL" clId="{04A4DCF0-954B-44D9-AC72-EE5B0F55D23B}" dt="2022-05-25T17:15:17.116" v="587" actId="1076"/>
          <ac:spMkLst>
            <pc:docMk/>
            <pc:sldMk cId="2594370781" sldId="277"/>
            <ac:spMk id="14" creationId="{F136A376-F327-7BA7-D29C-4D6ACE15B26D}"/>
          </ac:spMkLst>
        </pc:spChg>
        <pc:spChg chg="add mod">
          <ac:chgData name="Raphaël Mahaut (Student at CentraleSupelec)" userId="f1ec18a1-73f9-4e47-98fe-a91180386608" providerId="ADAL" clId="{04A4DCF0-954B-44D9-AC72-EE5B0F55D23B}" dt="2022-05-25T17:15:17.116" v="587" actId="1076"/>
          <ac:spMkLst>
            <pc:docMk/>
            <pc:sldMk cId="2594370781" sldId="277"/>
            <ac:spMk id="15" creationId="{8D4B85F4-BF59-69F6-FBC7-9B3C84178AAD}"/>
          </ac:spMkLst>
        </pc:spChg>
        <pc:spChg chg="add del mod">
          <ac:chgData name="Raphaël Mahaut (Student at CentraleSupelec)" userId="f1ec18a1-73f9-4e47-98fe-a91180386608" providerId="ADAL" clId="{04A4DCF0-954B-44D9-AC72-EE5B0F55D23B}" dt="2022-05-25T17:13:44.167" v="584" actId="478"/>
          <ac:spMkLst>
            <pc:docMk/>
            <pc:sldMk cId="2594370781" sldId="277"/>
            <ac:spMk id="18" creationId="{EA2530A1-50A9-7FE1-2A13-C1312C711670}"/>
          </ac:spMkLst>
        </pc:spChg>
        <pc:spChg chg="add mod">
          <ac:chgData name="Raphaël Mahaut (Student at CentraleSupelec)" userId="f1ec18a1-73f9-4e47-98fe-a91180386608" providerId="ADAL" clId="{04A4DCF0-954B-44D9-AC72-EE5B0F55D23B}" dt="2022-05-25T17:15:17.116" v="587" actId="1076"/>
          <ac:spMkLst>
            <pc:docMk/>
            <pc:sldMk cId="2594370781" sldId="277"/>
            <ac:spMk id="19" creationId="{03EF559E-1F58-E966-87C3-2F31C865F7D9}"/>
          </ac:spMkLst>
        </pc:spChg>
        <pc:picChg chg="del">
          <ac:chgData name="Raphaël Mahaut (Student at CentraleSupelec)" userId="f1ec18a1-73f9-4e47-98fe-a91180386608" providerId="ADAL" clId="{04A4DCF0-954B-44D9-AC72-EE5B0F55D23B}" dt="2022-05-25T16:22:15.514" v="57" actId="478"/>
          <ac:picMkLst>
            <pc:docMk/>
            <pc:sldMk cId="2594370781" sldId="277"/>
            <ac:picMk id="7" creationId="{50C4F432-6E9E-51FA-3643-4F0B70918FE4}"/>
          </ac:picMkLst>
        </pc:picChg>
        <pc:picChg chg="add del mod">
          <ac:chgData name="Raphaël Mahaut (Student at CentraleSupelec)" userId="f1ec18a1-73f9-4e47-98fe-a91180386608" providerId="ADAL" clId="{04A4DCF0-954B-44D9-AC72-EE5B0F55D23B}" dt="2022-05-25T16:29:27.334" v="71" actId="478"/>
          <ac:picMkLst>
            <pc:docMk/>
            <pc:sldMk cId="2594370781" sldId="277"/>
            <ac:picMk id="8" creationId="{8EBF6ADB-FFC3-5B9F-DDC3-4E14103B2A46}"/>
          </ac:picMkLst>
        </pc:picChg>
        <pc:picChg chg="del">
          <ac:chgData name="Raphaël Mahaut (Student at CentraleSupelec)" userId="f1ec18a1-73f9-4e47-98fe-a91180386608" providerId="ADAL" clId="{04A4DCF0-954B-44D9-AC72-EE5B0F55D23B}" dt="2022-05-25T16:22:17.251" v="58" actId="478"/>
          <ac:picMkLst>
            <pc:docMk/>
            <pc:sldMk cId="2594370781" sldId="277"/>
            <ac:picMk id="10" creationId="{93D9FBE4-0930-752A-B467-67E791F10DC5}"/>
          </ac:picMkLst>
        </pc:picChg>
        <pc:picChg chg="add del mod">
          <ac:chgData name="Raphaël Mahaut (Student at CentraleSupelec)" userId="f1ec18a1-73f9-4e47-98fe-a91180386608" providerId="ADAL" clId="{04A4DCF0-954B-44D9-AC72-EE5B0F55D23B}" dt="2022-05-25T16:56:08.689" v="533" actId="478"/>
          <ac:picMkLst>
            <pc:docMk/>
            <pc:sldMk cId="2594370781" sldId="277"/>
            <ac:picMk id="11" creationId="{C578E98F-C499-6E2C-3750-05D97B09E3FF}"/>
          </ac:picMkLst>
        </pc:picChg>
        <pc:picChg chg="add del mod">
          <ac:chgData name="Raphaël Mahaut (Student at CentraleSupelec)" userId="f1ec18a1-73f9-4e47-98fe-a91180386608" providerId="ADAL" clId="{04A4DCF0-954B-44D9-AC72-EE5B0F55D23B}" dt="2022-05-25T16:56:10.665" v="534" actId="478"/>
          <ac:picMkLst>
            <pc:docMk/>
            <pc:sldMk cId="2594370781" sldId="277"/>
            <ac:picMk id="13" creationId="{3FF65C59-27BB-43B7-1D9A-D279CF360A4A}"/>
          </ac:picMkLst>
        </pc:picChg>
        <pc:picChg chg="add mod">
          <ac:chgData name="Raphaël Mahaut (Student at CentraleSupelec)" userId="f1ec18a1-73f9-4e47-98fe-a91180386608" providerId="ADAL" clId="{04A4DCF0-954B-44D9-AC72-EE5B0F55D23B}" dt="2022-05-25T17:15:17.116" v="587" actId="1076"/>
          <ac:picMkLst>
            <pc:docMk/>
            <pc:sldMk cId="2594370781" sldId="277"/>
            <ac:picMk id="23" creationId="{065CE285-81CD-11A3-F1DA-E4B9AC4DC386}"/>
          </ac:picMkLst>
        </pc:picChg>
        <pc:picChg chg="add mod">
          <ac:chgData name="Raphaël Mahaut (Student at CentraleSupelec)" userId="f1ec18a1-73f9-4e47-98fe-a91180386608" providerId="ADAL" clId="{04A4DCF0-954B-44D9-AC72-EE5B0F55D23B}" dt="2022-05-25T17:03:17.659" v="559" actId="14100"/>
          <ac:picMkLst>
            <pc:docMk/>
            <pc:sldMk cId="2594370781" sldId="277"/>
            <ac:picMk id="1026" creationId="{C45843D2-D685-D65B-9B96-9DE3A94B1BE0}"/>
          </ac:picMkLst>
        </pc:picChg>
        <pc:cxnChg chg="add del mod ord">
          <ac:chgData name="Raphaël Mahaut (Student at CentraleSupelec)" userId="f1ec18a1-73f9-4e47-98fe-a91180386608" providerId="ADAL" clId="{04A4DCF0-954B-44D9-AC72-EE5B0F55D23B}" dt="2022-05-25T17:13:46.919" v="585" actId="478"/>
          <ac:cxnSpMkLst>
            <pc:docMk/>
            <pc:sldMk cId="2594370781" sldId="277"/>
            <ac:cxnSpMk id="17" creationId="{51354BB1-0462-5A5F-B5B4-B4D741F2C815}"/>
          </ac:cxnSpMkLst>
        </pc:cxnChg>
        <pc:cxnChg chg="add mod ord">
          <ac:chgData name="Raphaël Mahaut (Student at CentraleSupelec)" userId="f1ec18a1-73f9-4e47-98fe-a91180386608" providerId="ADAL" clId="{04A4DCF0-954B-44D9-AC72-EE5B0F55D23B}" dt="2022-05-25T17:15:17.116" v="587" actId="1076"/>
          <ac:cxnSpMkLst>
            <pc:docMk/>
            <pc:sldMk cId="2594370781" sldId="277"/>
            <ac:cxnSpMk id="21" creationId="{8455491D-DFF7-FAC9-F96D-368CE4DA783A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E2319-4070-4DBB-BD8D-E48B9B517E23}" type="datetimeFigureOut">
              <a:rPr lang="fr-FR" smtClean="0"/>
              <a:t>25/05/2022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CBC62-D81E-4768-949E-92208A541A4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77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CA516-B164-A0F8-791A-91368BE06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80E93E-77FF-4D63-DD0E-425639BB7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87D351F-7D13-BBD3-9E5F-3A4548167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EB3A5-9888-40B9-8B07-0A150F442334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2CB4D5-BFDF-1FBA-7742-C9D41875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97231A-4F6D-C34A-E8D5-21AFF23C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299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87708-2596-4F5F-F0CC-E1C27B782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1E894C-6317-5E0A-6F08-A867E031E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079BD0-3B91-39CD-E8B4-AD2B850A3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F31A-9B07-462E-AAB7-CB509D0098F4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972480-299C-BAB8-5013-8994511C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39D55C-BBE9-88AF-BD3C-90AC80F2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365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78AEB58-DA37-4F43-EFDC-7CED37D22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2DF4EC2-25A6-5B2B-FE28-131B49481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943F97-EE92-362E-61C4-D5175AE0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C5243-3D24-4C9E-9707-338624E7A20F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99BAEF-B1AB-FB5F-04E5-FFA330C50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3FFD8B-E76A-D213-7086-CC91B75B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0152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3A80EC-9724-D887-6275-4C2381B26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F79BB3-C3F0-13B8-769C-723AA56D6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6949B5-0453-7AD9-AA18-9FF8260D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D5D2C-22AC-4C04-A371-9A58DA072AE9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83A491-F0DA-3DE3-15D0-44D00039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31F76B-7578-DF18-ACB2-F6847D86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510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A5C7F1-4DAF-BB2A-3C4F-1D41B7C02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10D709-33FA-2AA5-B583-4E716E80C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5E79D3-9AF4-5CD9-50A4-4BCF1DBC2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852A-B28C-43F0-BFA3-0129912F9DBE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3D9206-C2E0-30E4-BD2F-4B9FF8FD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DFF95A-E10B-EAAE-8CEF-02FEC7E50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91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BE988-9667-9CBC-218B-A6E312F64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5E1721-0108-16BF-D48C-399563EE2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714A9A-E916-FD0C-277F-4475FD79D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FC7F30-A990-CD01-DCC8-C553BF375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9C74-20FE-491A-9CE7-B21FB656191D}" type="datetime1">
              <a:rPr lang="fr-FR" smtClean="0"/>
              <a:t>25/05/2022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52D512-95DB-5809-675D-9183F7E0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57DEBD-8B8A-9E79-81BC-B1EAEE87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87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5D7C96-CA07-AE0F-1F3C-17C8C917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9657ED-AF68-EED3-D0D0-C79CAC40C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10362-71CD-F8D8-2799-36EF1A1CF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B0F14F-7CC7-4CEF-8306-D9FC3B180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9B524E-4DE2-2BD7-C6B5-46B3CE50D2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367BEBD-0F4F-4F56-08ED-C4B57507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B9F78-6027-4B32-8230-983F54107408}" type="datetime1">
              <a:rPr lang="fr-FR" smtClean="0"/>
              <a:t>25/05/2022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15AF9EF-CFCD-C385-92F8-A942D6AA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5B6A06D-BCD6-1B12-0D51-9BFA29078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178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3E4E6-F193-0AA4-D9F6-D2BAC8EC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733DCBC-5222-C3CA-E7FC-FDF1CE1A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E1742-35D3-4E0C-8892-923425415950}" type="datetime1">
              <a:rPr lang="fr-FR" smtClean="0"/>
              <a:t>25/05/2022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4599E6-6FC0-C683-07F6-287EB904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2A77BF-D049-ABAA-1881-249ABA07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90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1EE51C8-564C-D5D6-9C29-7378B2B98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B87F8-C9EC-4E43-9B80-795689678E71}" type="datetime1">
              <a:rPr lang="fr-FR" smtClean="0"/>
              <a:t>25/05/2022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1EC88D2-A834-CFA8-D102-C05B8476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7D5CF2-B0B6-60D9-A58F-498AD691B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52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20E7F-4429-814B-442E-5DACC43E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D7008F-6114-7E26-AB23-CF8372993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F1BE2D5-B13F-16AD-3FA2-8D3E00DF7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09997B-27D0-758B-F3D2-BAEF287A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E01C-07EB-4F1A-B81A-EBE4CF526403}" type="datetime1">
              <a:rPr lang="fr-FR" smtClean="0"/>
              <a:t>25/05/2022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DBDF87F-0912-A59A-EFE1-C55F3F2F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2D4DE1-E995-916B-855B-843AA138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56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F6F8F-E7F1-9843-023F-EA41C344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B890BA8-BBEB-97EE-213C-927E6E6F8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D586DEE-32C5-6C30-BB33-86B7DEE13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146866-D4CA-8C9F-5B57-4D55A8A4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6E4B-D3BD-498A-B7D9-BAEBDB5E297A}" type="datetime1">
              <a:rPr lang="fr-FR" smtClean="0"/>
              <a:t>25/05/2022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220885-160B-903E-555C-310CD155C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5D32B0-53ED-36E7-0A82-A6F3AE7D7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648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28F6728-8D42-C2F2-431E-6EEB4A23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84B7BFE-4569-101F-86E2-B6E5DA801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A0043C-4761-ECF0-6FE1-7250D2546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BCCAE-7600-41F6-8D0A-BEA7BDFDB12A}" type="datetime1">
              <a:rPr lang="fr-FR" smtClean="0"/>
              <a:t>25/05/2022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596474-FF62-DE96-92EE-88661F6FC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74ED7-E718-5A5D-FFCC-0331C3C00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0250E-4DB2-4EE7-A515-6EE793FF0C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69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17/06/relationships/model3d" Target="../media/model3d1.glb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46.png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686F74-E02D-C3A3-564A-F0048905D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218" y="193766"/>
            <a:ext cx="9901561" cy="1508870"/>
          </a:xfrm>
        </p:spPr>
        <p:txBody>
          <a:bodyPr>
            <a:normAutofit fontScale="90000"/>
          </a:bodyPr>
          <a:lstStyle/>
          <a:p>
            <a:r>
              <a:rPr lang="fr-FR" sz="4800" b="1">
                <a:latin typeface="Helvetica" panose="020B0604020202020204" pitchFamily="34" charset="0"/>
                <a:cs typeface="Helvetica" panose="020B0604020202020204" pitchFamily="34" charset="0"/>
              </a:rPr>
              <a:t>Développement d’un démonstrateur de bras manipulateur intelligent</a:t>
            </a:r>
          </a:p>
        </p:txBody>
      </p:sp>
      <p:pic>
        <p:nvPicPr>
          <p:cNvPr id="5" name="Image 4" descr="OpenMANIPULATOR-X | ROS COMPONENTS">
            <a:extLst>
              <a:ext uri="{FF2B5EF4-FFF2-40B4-BE49-F238E27FC236}">
                <a16:creationId xmlns:a16="http://schemas.microsoft.com/office/drawing/2014/main" id="{541E22B4-07C2-4F04-6F13-F6459FCA9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50" b="72750" l="22571" r="78000">
                        <a14:foregroundMark x1="47143" y1="24750" x2="54857" y2="2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21975" r="20803" b="26574"/>
          <a:stretch/>
        </p:blipFill>
        <p:spPr bwMode="auto">
          <a:xfrm>
            <a:off x="1995270" y="2303499"/>
            <a:ext cx="3044584" cy="32638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C053AD-E33C-7C35-8BC5-C1B3C80FE266}"/>
              </a:ext>
            </a:extLst>
          </p:cNvPr>
          <p:cNvSpPr txBox="1"/>
          <p:nvPr/>
        </p:nvSpPr>
        <p:spPr>
          <a:xfrm>
            <a:off x="4" y="64084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Helvetica" panose="020B0604020202020204" pitchFamily="34" charset="0"/>
                <a:cs typeface="Helvetica" panose="020B0604020202020204" pitchFamily="34" charset="0"/>
              </a:rPr>
              <a:t>CONSTANT Evrard - DANESI Nathaël - LASTENNET Louis - MAHAUT Raphaël - PRETET Thibault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5E062D-0DE7-0D53-0D3F-1CFBBBA26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146" y="2523735"/>
            <a:ext cx="3044584" cy="28233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0D2858-A8BB-7500-4164-2F0CAE2A2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599" y="4155083"/>
            <a:ext cx="2394510" cy="15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60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OpenMANIPULATOR-X | ROS COMPONENTS">
            <a:extLst>
              <a:ext uri="{FF2B5EF4-FFF2-40B4-BE49-F238E27FC236}">
                <a16:creationId xmlns:a16="http://schemas.microsoft.com/office/drawing/2014/main" id="{04B0AD46-5128-9111-D98A-E542949B7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750" b="72750" l="22571" r="78000">
                        <a14:foregroundMark x1="47143" y1="24750" x2="54857" y2="2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69" t="19407" r="15000" b="21249"/>
          <a:stretch/>
        </p:blipFill>
        <p:spPr bwMode="auto">
          <a:xfrm>
            <a:off x="0" y="1396134"/>
            <a:ext cx="4815379" cy="47172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Organigramme : Alternative 2">
            <a:extLst>
              <a:ext uri="{FF2B5EF4-FFF2-40B4-BE49-F238E27FC236}">
                <a16:creationId xmlns:a16="http://schemas.microsoft.com/office/drawing/2014/main" id="{AE318A32-7027-D54A-4BB0-126E5C478A2B}"/>
              </a:ext>
            </a:extLst>
          </p:cNvPr>
          <p:cNvSpPr/>
          <p:nvPr/>
        </p:nvSpPr>
        <p:spPr>
          <a:xfrm>
            <a:off x="7153687" y="3426760"/>
            <a:ext cx="1978089" cy="9237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Modèle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rganigramme : Alternative 3">
                <a:extLst>
                  <a:ext uri="{FF2B5EF4-FFF2-40B4-BE49-F238E27FC236}">
                    <a16:creationId xmlns:a16="http://schemas.microsoft.com/office/drawing/2014/main" id="{33F7F904-1270-5895-04F3-E5143C9842E6}"/>
                  </a:ext>
                </a:extLst>
              </p:cNvPr>
              <p:cNvSpPr/>
              <p:nvPr/>
            </p:nvSpPr>
            <p:spPr>
              <a:xfrm>
                <a:off x="9865714" y="3420532"/>
                <a:ext cx="1727716" cy="923731"/>
              </a:xfrm>
              <a:prstGeom prst="flowChartAlternateProcess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/>
              </a:p>
            </p:txBody>
          </p:sp>
        </mc:Choice>
        <mc:Fallback>
          <p:sp>
            <p:nvSpPr>
              <p:cNvPr id="4" name="Organigramme : Alternative 3">
                <a:extLst>
                  <a:ext uri="{FF2B5EF4-FFF2-40B4-BE49-F238E27FC236}">
                    <a16:creationId xmlns:a16="http://schemas.microsoft.com/office/drawing/2014/main" id="{33F7F904-1270-5895-04F3-E5143C984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714" y="3420532"/>
                <a:ext cx="1727716" cy="923731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rganigramme : Alternative 4">
            <a:extLst>
              <a:ext uri="{FF2B5EF4-FFF2-40B4-BE49-F238E27FC236}">
                <a16:creationId xmlns:a16="http://schemas.microsoft.com/office/drawing/2014/main" id="{E35B59C6-1CFB-7810-643D-98182D11FDE3}"/>
              </a:ext>
            </a:extLst>
          </p:cNvPr>
          <p:cNvSpPr/>
          <p:nvPr/>
        </p:nvSpPr>
        <p:spPr>
          <a:xfrm>
            <a:off x="5338897" y="3429000"/>
            <a:ext cx="976892" cy="92373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/>
              <a:t>(x, y, z)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6493922-8A1E-7EEE-1FF5-A312E688D45B}"/>
              </a:ext>
            </a:extLst>
          </p:cNvPr>
          <p:cNvSpPr/>
          <p:nvPr/>
        </p:nvSpPr>
        <p:spPr>
          <a:xfrm>
            <a:off x="6512407" y="3715250"/>
            <a:ext cx="444662" cy="334297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30D34465-A7F2-2EF3-7866-84E58E2B3426}"/>
              </a:ext>
            </a:extLst>
          </p:cNvPr>
          <p:cNvSpPr/>
          <p:nvPr/>
        </p:nvSpPr>
        <p:spPr>
          <a:xfrm>
            <a:off x="9279513" y="3715250"/>
            <a:ext cx="444662" cy="334297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F23C3CDC-8DD3-8851-E04D-DBB95C3AFD3B}"/>
              </a:ext>
            </a:extLst>
          </p:cNvPr>
          <p:cNvSpPr txBox="1">
            <a:spLocks/>
          </p:cNvSpPr>
          <p:nvPr/>
        </p:nvSpPr>
        <p:spPr>
          <a:xfrm>
            <a:off x="331510" y="206068"/>
            <a:ext cx="11528979" cy="6433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Helvetica" panose="020B0604020202020204" pitchFamily="34" charset="0"/>
                <a:cs typeface="Helvetica" panose="020B0604020202020204" pitchFamily="34" charset="0"/>
              </a:rPr>
              <a:t>Modélisation cinématique du robot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Cube">
                <a:extLst>
                  <a:ext uri="{FF2B5EF4-FFF2-40B4-BE49-F238E27FC236}">
                    <a16:creationId xmlns:a16="http://schemas.microsoft.com/office/drawing/2014/main" id="{8CAF004E-51F7-F395-CCA3-12911ADE1B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48368" y="5195425"/>
              <a:ext cx="932503" cy="10221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32503" cy="102210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263282" ay="-1636183" az="-60018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902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Cube">
                <a:extLst>
                  <a:ext uri="{FF2B5EF4-FFF2-40B4-BE49-F238E27FC236}">
                    <a16:creationId xmlns:a16="http://schemas.microsoft.com/office/drawing/2014/main" id="{8CAF004E-51F7-F395-CCA3-12911ADE1B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8368" y="5195425"/>
                <a:ext cx="932503" cy="1022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èle 3D 11" descr="Cube rouge">
                <a:extLst>
                  <a:ext uri="{FF2B5EF4-FFF2-40B4-BE49-F238E27FC236}">
                    <a16:creationId xmlns:a16="http://schemas.microsoft.com/office/drawing/2014/main" id="{B7EFD00E-F377-7531-3A34-2BF6283A3B3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21258" y="5356253"/>
              <a:ext cx="747568" cy="88493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47568" cy="884933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955202" ay="-2346193" az="-131742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8945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Cube rouge">
                <a:extLst>
                  <a:ext uri="{FF2B5EF4-FFF2-40B4-BE49-F238E27FC236}">
                    <a16:creationId xmlns:a16="http://schemas.microsoft.com/office/drawing/2014/main" id="{B7EFD00E-F377-7531-3A34-2BF6283A3B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1258" y="5356253"/>
                <a:ext cx="747568" cy="884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èle 3D 12" descr="Cube gris clair">
                <a:extLst>
                  <a:ext uri="{FF2B5EF4-FFF2-40B4-BE49-F238E27FC236}">
                    <a16:creationId xmlns:a16="http://schemas.microsoft.com/office/drawing/2014/main" id="{7987C608-4F94-5192-21DA-49FA93E7D7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31816" y="5672160"/>
              <a:ext cx="677558" cy="776564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77558" cy="77656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1677410" ay="-2056485" az="-99846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947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èle 3D 12" descr="Cube gris clair">
                <a:extLst>
                  <a:ext uri="{FF2B5EF4-FFF2-40B4-BE49-F238E27FC236}">
                    <a16:creationId xmlns:a16="http://schemas.microsoft.com/office/drawing/2014/main" id="{7987C608-4F94-5192-21DA-49FA93E7D7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31816" y="5672160"/>
                <a:ext cx="677558" cy="776564"/>
              </a:xfrm>
              <a:prstGeom prst="rect">
                <a:avLst/>
              </a:prstGeom>
            </p:spPr>
          </p:pic>
        </mc:Fallback>
      </mc:AlternateContent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51443B9-07EF-9503-26DB-B0B8B9657EDB}"/>
              </a:ext>
            </a:extLst>
          </p:cNvPr>
          <p:cNvCxnSpPr/>
          <p:nvPr/>
        </p:nvCxnSpPr>
        <p:spPr>
          <a:xfrm>
            <a:off x="4815379" y="1533786"/>
            <a:ext cx="0" cy="48213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6F97FE0-AF52-AD49-AB4C-70042EAF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51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F23C3CDC-8DD3-8851-E04D-DBB95C3AFD3B}"/>
              </a:ext>
            </a:extLst>
          </p:cNvPr>
          <p:cNvSpPr txBox="1">
            <a:spLocks/>
          </p:cNvSpPr>
          <p:nvPr/>
        </p:nvSpPr>
        <p:spPr>
          <a:xfrm>
            <a:off x="0" y="193765"/>
            <a:ext cx="12192000" cy="12500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Helvetica" panose="020B0604020202020204" pitchFamily="34" charset="0"/>
                <a:cs typeface="Helvetica" panose="020B0604020202020204" pitchFamily="34" charset="0"/>
              </a:rPr>
              <a:t>Définition des paramètres géométriques (convention DH)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D303A62-BC2E-8E0D-347C-25F3B56B1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9" y="1950098"/>
            <a:ext cx="2156427" cy="4480262"/>
          </a:xfrm>
          <a:prstGeom prst="rect">
            <a:avLst/>
          </a:prstGeom>
        </p:spPr>
      </p:pic>
      <p:pic>
        <p:nvPicPr>
          <p:cNvPr id="26" name="Image 25" descr="OpenMANIPULATOR-X | ROS COMPONENTS">
            <a:extLst>
              <a:ext uri="{FF2B5EF4-FFF2-40B4-BE49-F238E27FC236}">
                <a16:creationId xmlns:a16="http://schemas.microsoft.com/office/drawing/2014/main" id="{7BBF3D6E-2979-6A87-D15A-6A8B8AFE12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50" b="72750" l="22571" r="78000">
                        <a14:foregroundMark x1="47143" y1="24750" x2="54857" y2="2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69" t="19407" r="15000" b="21249"/>
          <a:stretch/>
        </p:blipFill>
        <p:spPr bwMode="auto">
          <a:xfrm>
            <a:off x="2907142" y="5051442"/>
            <a:ext cx="1407612" cy="13789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65366449-8BBE-CAE5-ED51-40DE09F8A8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0480749"/>
                  </p:ext>
                </p:extLst>
              </p:nvPr>
            </p:nvGraphicFramePr>
            <p:xfrm>
              <a:off x="4400931" y="2379311"/>
              <a:ext cx="7086600" cy="1572418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1417320">
                      <a:extLst>
                        <a:ext uri="{9D8B030D-6E8A-4147-A177-3AD203B41FA5}">
                          <a16:colId xmlns:a16="http://schemas.microsoft.com/office/drawing/2014/main" val="90757675"/>
                        </a:ext>
                      </a:extLst>
                    </a:gridCol>
                    <a:gridCol w="1417320">
                      <a:extLst>
                        <a:ext uri="{9D8B030D-6E8A-4147-A177-3AD203B41FA5}">
                          <a16:colId xmlns:a16="http://schemas.microsoft.com/office/drawing/2014/main" val="1566192620"/>
                        </a:ext>
                      </a:extLst>
                    </a:gridCol>
                    <a:gridCol w="1417320">
                      <a:extLst>
                        <a:ext uri="{9D8B030D-6E8A-4147-A177-3AD203B41FA5}">
                          <a16:colId xmlns:a16="http://schemas.microsoft.com/office/drawing/2014/main" val="766329169"/>
                        </a:ext>
                      </a:extLst>
                    </a:gridCol>
                    <a:gridCol w="1417320">
                      <a:extLst>
                        <a:ext uri="{9D8B030D-6E8A-4147-A177-3AD203B41FA5}">
                          <a16:colId xmlns:a16="http://schemas.microsoft.com/office/drawing/2014/main" val="2650603430"/>
                        </a:ext>
                      </a:extLst>
                    </a:gridCol>
                    <a:gridCol w="1417320">
                      <a:extLst>
                        <a:ext uri="{9D8B030D-6E8A-4147-A177-3AD203B41FA5}">
                          <a16:colId xmlns:a16="http://schemas.microsoft.com/office/drawing/2014/main" val="138233737"/>
                        </a:ext>
                      </a:extLst>
                    </a:gridCol>
                  </a:tblGrid>
                  <a:tr h="303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 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70927004"/>
                      </a:ext>
                    </a:extLst>
                  </a:tr>
                  <a:tr h="3310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∝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809658"/>
                      </a:ext>
                    </a:extLst>
                  </a:tr>
                  <a:tr h="303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79038556"/>
                      </a:ext>
                    </a:extLst>
                  </a:tr>
                  <a:tr h="3310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100"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56098784"/>
                      </a:ext>
                    </a:extLst>
                  </a:tr>
                  <a:tr h="303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fr-FR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88431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au 3">
                <a:extLst>
                  <a:ext uri="{FF2B5EF4-FFF2-40B4-BE49-F238E27FC236}">
                    <a16:creationId xmlns:a16="http://schemas.microsoft.com/office/drawing/2014/main" id="{65366449-8BBE-CAE5-ED51-40DE09F8A8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0480749"/>
                  </p:ext>
                </p:extLst>
              </p:nvPr>
            </p:nvGraphicFramePr>
            <p:xfrm>
              <a:off x="4400931" y="2379311"/>
              <a:ext cx="7086600" cy="1572418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1417320">
                      <a:extLst>
                        <a:ext uri="{9D8B030D-6E8A-4147-A177-3AD203B41FA5}">
                          <a16:colId xmlns:a16="http://schemas.microsoft.com/office/drawing/2014/main" val="90757675"/>
                        </a:ext>
                      </a:extLst>
                    </a:gridCol>
                    <a:gridCol w="1417320">
                      <a:extLst>
                        <a:ext uri="{9D8B030D-6E8A-4147-A177-3AD203B41FA5}">
                          <a16:colId xmlns:a16="http://schemas.microsoft.com/office/drawing/2014/main" val="1566192620"/>
                        </a:ext>
                      </a:extLst>
                    </a:gridCol>
                    <a:gridCol w="1417320">
                      <a:extLst>
                        <a:ext uri="{9D8B030D-6E8A-4147-A177-3AD203B41FA5}">
                          <a16:colId xmlns:a16="http://schemas.microsoft.com/office/drawing/2014/main" val="766329169"/>
                        </a:ext>
                      </a:extLst>
                    </a:gridCol>
                    <a:gridCol w="1417320">
                      <a:extLst>
                        <a:ext uri="{9D8B030D-6E8A-4147-A177-3AD203B41FA5}">
                          <a16:colId xmlns:a16="http://schemas.microsoft.com/office/drawing/2014/main" val="2650603430"/>
                        </a:ext>
                      </a:extLst>
                    </a:gridCol>
                    <a:gridCol w="1417320">
                      <a:extLst>
                        <a:ext uri="{9D8B030D-6E8A-4147-A177-3AD203B41FA5}">
                          <a16:colId xmlns:a16="http://schemas.microsoft.com/office/drawing/2014/main" val="138233737"/>
                        </a:ext>
                      </a:extLst>
                    </a:gridCol>
                  </a:tblGrid>
                  <a:tr h="30343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 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00429" t="-16000" r="-301288" b="-4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01293" t="-16000" r="-202586" b="-4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00000" t="-16000" r="-101717" b="-45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400000" t="-16000" r="-1717" b="-45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0927004"/>
                      </a:ext>
                    </a:extLst>
                  </a:tr>
                  <a:tr h="3310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429" t="-105455" r="-401288" b="-3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00429" t="-105455" r="-301288" b="-3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809658"/>
                      </a:ext>
                    </a:extLst>
                  </a:tr>
                  <a:tr h="303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429" t="-230612" r="-401288" b="-2551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00429" t="-230612" r="-301288" b="-2551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01293" t="-230612" r="-202586" b="-2551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00000" t="-230612" r="-101717" b="-2551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400000" t="-230612" r="-1717" b="-2551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9038556"/>
                      </a:ext>
                    </a:extLst>
                  </a:tr>
                  <a:tr h="3310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429" t="-294545" r="-401288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00429" t="-294545" r="-301288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01293" t="-294545" r="-202586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00000" t="-294545" r="-101717" b="-1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400000" t="-294545" r="-1717" b="-1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6098784"/>
                      </a:ext>
                    </a:extLst>
                  </a:tr>
                  <a:tr h="3034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429" t="-434000" r="-401288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00429" t="-434000" r="-301288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100">
                              <a:effectLst/>
                            </a:rPr>
                            <a:t>0</a:t>
                          </a:r>
                          <a:endParaRPr lang="fr-FR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88431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DB7E8D66-6D8E-9615-3B87-BE821D9F1C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161" r="10039"/>
          <a:stretch/>
        </p:blipFill>
        <p:spPr>
          <a:xfrm>
            <a:off x="5403324" y="5176497"/>
            <a:ext cx="5081814" cy="913745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6938DC1-6408-4904-65E2-89EAECBEC965}"/>
              </a:ext>
            </a:extLst>
          </p:cNvPr>
          <p:cNvSpPr/>
          <p:nvPr/>
        </p:nvSpPr>
        <p:spPr>
          <a:xfrm>
            <a:off x="3228393" y="3032450"/>
            <a:ext cx="765110" cy="2705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8D081957-D588-9CF6-71D0-5788346EF27F}"/>
              </a:ext>
            </a:extLst>
          </p:cNvPr>
          <p:cNvSpPr/>
          <p:nvPr/>
        </p:nvSpPr>
        <p:spPr>
          <a:xfrm rot="5400000">
            <a:off x="7561676" y="4437490"/>
            <a:ext cx="765110" cy="2705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796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F23C3CDC-8DD3-8851-E04D-DBB95C3AFD3B}"/>
              </a:ext>
            </a:extLst>
          </p:cNvPr>
          <p:cNvSpPr txBox="1">
            <a:spLocks/>
          </p:cNvSpPr>
          <p:nvPr/>
        </p:nvSpPr>
        <p:spPr>
          <a:xfrm>
            <a:off x="0" y="193766"/>
            <a:ext cx="12192000" cy="6433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Helvetica" panose="020B0604020202020204" pitchFamily="34" charset="0"/>
                <a:cs typeface="Helvetica" panose="020B0604020202020204" pitchFamily="34" charset="0"/>
              </a:rPr>
              <a:t>Modèle géométrique direct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58132226-4D5D-4B80-6F3D-202CBD4DB1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43729"/>
            <a:ext cx="2296843" cy="1800000"/>
          </a:xfrm>
          <a:prstGeom prst="rect">
            <a:avLst/>
          </a:prstGeom>
        </p:spPr>
      </p:pic>
      <p:sp>
        <p:nvSpPr>
          <p:cNvPr id="53" name="Espace réservé du numéro de diapositive 52">
            <a:extLst>
              <a:ext uri="{FF2B5EF4-FFF2-40B4-BE49-F238E27FC236}">
                <a16:creationId xmlns:a16="http://schemas.microsoft.com/office/drawing/2014/main" id="{D8515F33-5335-03DF-8746-B3BD7A71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12</a:t>
            </a:fld>
            <a:endParaRPr lang="fr-FR"/>
          </a:p>
        </p:txBody>
      </p:sp>
      <p:sp>
        <p:nvSpPr>
          <p:cNvPr id="20" name="Organigramme : Alternative 19">
            <a:extLst>
              <a:ext uri="{FF2B5EF4-FFF2-40B4-BE49-F238E27FC236}">
                <a16:creationId xmlns:a16="http://schemas.microsoft.com/office/drawing/2014/main" id="{170653EE-732B-F49D-F2AF-2681EB3B1635}"/>
              </a:ext>
            </a:extLst>
          </p:cNvPr>
          <p:cNvSpPr/>
          <p:nvPr/>
        </p:nvSpPr>
        <p:spPr>
          <a:xfrm>
            <a:off x="5686594" y="1652066"/>
            <a:ext cx="2016334" cy="800801"/>
          </a:xfrm>
          <a:prstGeom prst="flowChartAlternateProcess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Modèle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rganigramme : Alternative 20">
                <a:extLst>
                  <a:ext uri="{FF2B5EF4-FFF2-40B4-BE49-F238E27FC236}">
                    <a16:creationId xmlns:a16="http://schemas.microsoft.com/office/drawing/2014/main" id="{DB137BC8-1B4F-42C3-26BF-CAFB6386B6D3}"/>
                  </a:ext>
                </a:extLst>
              </p:cNvPr>
              <p:cNvSpPr/>
              <p:nvPr/>
            </p:nvSpPr>
            <p:spPr>
              <a:xfrm>
                <a:off x="8711756" y="1632247"/>
                <a:ext cx="1830282" cy="800801"/>
              </a:xfrm>
              <a:prstGeom prst="flowChartAlternateProcess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21" name="Organigramme : Alternative 20">
                <a:extLst>
                  <a:ext uri="{FF2B5EF4-FFF2-40B4-BE49-F238E27FC236}">
                    <a16:creationId xmlns:a16="http://schemas.microsoft.com/office/drawing/2014/main" id="{DB137BC8-1B4F-42C3-26BF-CAFB6386B6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756" y="1632247"/>
                <a:ext cx="1830282" cy="800801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Organigramme : Alternative 21">
                <a:extLst>
                  <a:ext uri="{FF2B5EF4-FFF2-40B4-BE49-F238E27FC236}">
                    <a16:creationId xmlns:a16="http://schemas.microsoft.com/office/drawing/2014/main" id="{FE9A68E9-CECE-D292-AF3B-8878A55CD032}"/>
                  </a:ext>
                </a:extLst>
              </p:cNvPr>
              <p:cNvSpPr/>
              <p:nvPr/>
            </p:nvSpPr>
            <p:spPr>
              <a:xfrm>
                <a:off x="1494763" y="1604617"/>
                <a:ext cx="3183003" cy="888355"/>
              </a:xfrm>
              <a:prstGeom prst="flowChartAlternateProcess">
                <a:avLst/>
              </a:prstGeom>
              <a:solidFill>
                <a:schemeClr val="tx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/>
              </a:p>
            </p:txBody>
          </p:sp>
        </mc:Choice>
        <mc:Fallback>
          <p:sp>
            <p:nvSpPr>
              <p:cNvPr id="22" name="Organigramme : Alternative 21">
                <a:extLst>
                  <a:ext uri="{FF2B5EF4-FFF2-40B4-BE49-F238E27FC236}">
                    <a16:creationId xmlns:a16="http://schemas.microsoft.com/office/drawing/2014/main" id="{FE9A68E9-CECE-D292-AF3B-8878A55CD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763" y="1604617"/>
                <a:ext cx="3183003" cy="888355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C4BB35C6-1797-982C-4577-CF85504BC41B}"/>
              </a:ext>
            </a:extLst>
          </p:cNvPr>
          <p:cNvSpPr/>
          <p:nvPr/>
        </p:nvSpPr>
        <p:spPr>
          <a:xfrm>
            <a:off x="4813127" y="1887742"/>
            <a:ext cx="738106" cy="289809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E96C1EA3-B8B5-6B35-C1F5-EA6D555E9944}"/>
              </a:ext>
            </a:extLst>
          </p:cNvPr>
          <p:cNvSpPr/>
          <p:nvPr/>
        </p:nvSpPr>
        <p:spPr>
          <a:xfrm>
            <a:off x="7838289" y="1912919"/>
            <a:ext cx="738106" cy="289809"/>
          </a:xfrm>
          <a:prstGeom prst="right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0D95A474-C924-DFF5-9B22-22EDDA1ABC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2" b="25255"/>
          <a:stretch/>
        </p:blipFill>
        <p:spPr>
          <a:xfrm>
            <a:off x="3480696" y="4643729"/>
            <a:ext cx="1988510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8864C2A-C76B-364A-EAC3-9CFEAE40027C}"/>
                  </a:ext>
                </a:extLst>
              </p:cNvPr>
              <p:cNvSpPr txBox="1"/>
              <p:nvPr/>
            </p:nvSpPr>
            <p:spPr>
              <a:xfrm>
                <a:off x="2041459" y="3033245"/>
                <a:ext cx="7493260" cy="1126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</a:rPr>
                        <m:t>𝑇𝐶𝑃</m:t>
                      </m:r>
                      <m:r>
                        <a:rPr lang="fr-FR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04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i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r>
                        <a:rPr lang="fr-FR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11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12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21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22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13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14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23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24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31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32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41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42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33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34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43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 panose="02040503050406030204" pitchFamily="18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0">
                                                    <a:latin typeface="Cambria Math" panose="02040503050406030204" pitchFamily="18" charset="0"/>
                                                  </a:rPr>
                                                  <m:t>44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F8864C2A-C76B-364A-EAC3-9CFEAE400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459" y="3033245"/>
                <a:ext cx="7493260" cy="1126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EF6480F-DFA8-71AF-8A41-5A16C4E9ADFF}"/>
              </a:ext>
            </a:extLst>
          </p:cNvPr>
          <p:cNvCxnSpPr>
            <a:cxnSpLocks/>
          </p:cNvCxnSpPr>
          <p:nvPr/>
        </p:nvCxnSpPr>
        <p:spPr>
          <a:xfrm flipH="1">
            <a:off x="8620985" y="3266309"/>
            <a:ext cx="82159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ED2CBAF7-DE58-4FC5-AD2F-C71B4409D40C}"/>
              </a:ext>
            </a:extLst>
          </p:cNvPr>
          <p:cNvCxnSpPr>
            <a:cxnSpLocks/>
            <a:stCxn id="26" idx="3"/>
          </p:cNvCxnSpPr>
          <p:nvPr/>
        </p:nvCxnSpPr>
        <p:spPr>
          <a:xfrm flipH="1" flipV="1">
            <a:off x="8620984" y="3484023"/>
            <a:ext cx="913735" cy="1127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54521647-01D3-3BD4-DEBF-F46B1C9E8731}"/>
              </a:ext>
            </a:extLst>
          </p:cNvPr>
          <p:cNvCxnSpPr>
            <a:cxnSpLocks/>
          </p:cNvCxnSpPr>
          <p:nvPr/>
        </p:nvCxnSpPr>
        <p:spPr>
          <a:xfrm flipH="1" flipV="1">
            <a:off x="8630063" y="3717088"/>
            <a:ext cx="849838" cy="244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ABCA140-6B52-47D4-6242-2B2087BDD9BE}"/>
              </a:ext>
            </a:extLst>
          </p:cNvPr>
          <p:cNvSpPr txBox="1"/>
          <p:nvPr/>
        </p:nvSpPr>
        <p:spPr>
          <a:xfrm>
            <a:off x="9440995" y="3092699"/>
            <a:ext cx="42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7C6A490-9B97-084B-1F64-7C052C03ECF1}"/>
              </a:ext>
            </a:extLst>
          </p:cNvPr>
          <p:cNvSpPr txBox="1"/>
          <p:nvPr/>
        </p:nvSpPr>
        <p:spPr>
          <a:xfrm>
            <a:off x="9524596" y="3441793"/>
            <a:ext cx="42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6E49CD6E-46DA-81F5-B164-CB96B47E3EFF}"/>
              </a:ext>
            </a:extLst>
          </p:cNvPr>
          <p:cNvSpPr txBox="1"/>
          <p:nvPr/>
        </p:nvSpPr>
        <p:spPr>
          <a:xfrm>
            <a:off x="9459709" y="3773118"/>
            <a:ext cx="42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FF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218783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468098-06D4-DA40-4133-C605DA2D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75" y="6356350"/>
            <a:ext cx="464979" cy="365125"/>
          </a:xfrm>
        </p:spPr>
        <p:txBody>
          <a:bodyPr/>
          <a:lstStyle/>
          <a:p>
            <a:fld id="{8310250E-4DB2-4EE7-A515-6EE793FF0CE4}" type="slidenum">
              <a:rPr lang="fr-FR" sz="1100" smtClean="0">
                <a:solidFill>
                  <a:schemeClr val="tx1"/>
                </a:solidFill>
              </a:rPr>
              <a:t>13</a:t>
            </a:fld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195C2B-ECC7-6562-EB07-CC5199A7F7E8}"/>
              </a:ext>
            </a:extLst>
          </p:cNvPr>
          <p:cNvSpPr txBox="1"/>
          <p:nvPr/>
        </p:nvSpPr>
        <p:spPr>
          <a:xfrm>
            <a:off x="0" y="16795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Modèle géométrique inverse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3E35FF0-ADA3-7E53-2604-BD2F78DBC190}"/>
                  </a:ext>
                </a:extLst>
              </p:cNvPr>
              <p:cNvSpPr txBox="1"/>
              <p:nvPr/>
            </p:nvSpPr>
            <p:spPr>
              <a:xfrm>
                <a:off x="3776565" y="3079919"/>
                <a:ext cx="7737410" cy="12612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16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fr-FR" sz="16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16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16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1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16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600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  <m:sub>
                                        <m:r>
                                          <a:rPr lang="fr-FR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16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fr-FR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fr-FR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1600" i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fr-FR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fr-FR" sz="1600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FR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1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𝑀𝐺𝐷</m:t>
                          </m:r>
                          <m:d>
                            <m:dPr>
                              <m:ctrlPr>
                                <a:rPr lang="fr-FR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16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16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𝑁𝐽</m:t>
                      </m:r>
                      <m:r>
                        <a:rPr lang="fr-FR" sz="1600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𝑑𝐻</m:t>
                      </m:r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3E35FF0-ADA3-7E53-2604-BD2F78DBC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565" y="3079919"/>
                <a:ext cx="7737410" cy="12612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50C4F432-6E9E-51FA-3643-4F0B70918F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" t="13352" r="57233" b="16604"/>
          <a:stretch/>
        </p:blipFill>
        <p:spPr bwMode="auto">
          <a:xfrm>
            <a:off x="6687245" y="1267014"/>
            <a:ext cx="2673997" cy="1483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3D9FBE4-0930-752A-B467-67E791F10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65" y="4582012"/>
            <a:ext cx="3289155" cy="190167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A00F0EE-04DB-368A-CB4C-2789632AFAE7}"/>
              </a:ext>
            </a:extLst>
          </p:cNvPr>
          <p:cNvSpPr txBox="1"/>
          <p:nvPr/>
        </p:nvSpPr>
        <p:spPr>
          <a:xfrm>
            <a:off x="774440" y="1661131"/>
            <a:ext cx="3177071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Méthode du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Equation de récurrence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/>
              <a:t>Affichage des résultats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53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468098-06D4-DA40-4133-C605DA2D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75" y="6356350"/>
            <a:ext cx="464979" cy="365125"/>
          </a:xfrm>
        </p:spPr>
        <p:txBody>
          <a:bodyPr/>
          <a:lstStyle/>
          <a:p>
            <a:fld id="{8310250E-4DB2-4EE7-A515-6EE793FF0CE4}" type="slidenum">
              <a:rPr lang="fr-FR" sz="1100" smtClean="0">
                <a:solidFill>
                  <a:schemeClr val="tx1"/>
                </a:solidFill>
              </a:rPr>
              <a:t>14</a:t>
            </a:fld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195C2B-ECC7-6562-EB07-CC5199A7F7E8}"/>
              </a:ext>
            </a:extLst>
          </p:cNvPr>
          <p:cNvSpPr txBox="1"/>
          <p:nvPr/>
        </p:nvSpPr>
        <p:spPr>
          <a:xfrm>
            <a:off x="0" y="16795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Validation &amp; optimisation du modèle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30ACEF1-304C-BCC6-11C6-30B2B49F4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75" y="4381829"/>
            <a:ext cx="2400882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01D7BB2-97D4-E8A7-18F0-334D69582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381829"/>
            <a:ext cx="2400882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B853DA4-C2A3-7E17-6C6A-32CCA5035D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" t="13352" r="57233" b="16604"/>
          <a:stretch/>
        </p:blipFill>
        <p:spPr bwMode="auto">
          <a:xfrm>
            <a:off x="1450393" y="4540186"/>
            <a:ext cx="2673997" cy="1483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89601641" descr="Une image contenant plancher, intérieur&#10;&#10;Description générée automatiquement">
            <a:extLst>
              <a:ext uri="{FF2B5EF4-FFF2-40B4-BE49-F238E27FC236}">
                <a16:creationId xmlns:a16="http://schemas.microsoft.com/office/drawing/2014/main" id="{7EC2F0A9-7956-7F28-3894-5A5E65802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5" y="1216171"/>
            <a:ext cx="2157734" cy="2520000"/>
          </a:xfrm>
          <a:prstGeom prst="rect">
            <a:avLst/>
          </a:prstGeom>
        </p:spPr>
      </p:pic>
      <p:pic>
        <p:nvPicPr>
          <p:cNvPr id="3" name="Image 2" descr="Une image contenant intérieur, mur, plancher, guichet&#10;&#10;Description générée automatiquement">
            <a:extLst>
              <a:ext uri="{FF2B5EF4-FFF2-40B4-BE49-F238E27FC236}">
                <a16:creationId xmlns:a16="http://schemas.microsoft.com/office/drawing/2014/main" id="{EE216EF0-1BCE-9723-E189-6987A165ED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2" r="8852" b="20833"/>
          <a:stretch/>
        </p:blipFill>
        <p:spPr>
          <a:xfrm>
            <a:off x="8964172" y="1216171"/>
            <a:ext cx="2482285" cy="252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DB2108-3E28-C672-3DC0-CCBA25E868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3" y="1219410"/>
            <a:ext cx="3215580" cy="2520000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971A4DFA-D9B1-DDEB-8B38-910C91964E95}"/>
              </a:ext>
            </a:extLst>
          </p:cNvPr>
          <p:cNvSpPr/>
          <p:nvPr/>
        </p:nvSpPr>
        <p:spPr>
          <a:xfrm>
            <a:off x="4286664" y="2340877"/>
            <a:ext cx="765110" cy="2705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EEF6F81-4E65-0FF8-0EF5-564C44DC6C67}"/>
              </a:ext>
            </a:extLst>
          </p:cNvPr>
          <p:cNvSpPr/>
          <p:nvPr/>
        </p:nvSpPr>
        <p:spPr>
          <a:xfrm>
            <a:off x="7869210" y="2340877"/>
            <a:ext cx="765110" cy="27058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24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468098-06D4-DA40-4133-C605DA2D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75" y="6356350"/>
            <a:ext cx="464979" cy="365125"/>
          </a:xfrm>
        </p:spPr>
        <p:txBody>
          <a:bodyPr/>
          <a:lstStyle/>
          <a:p>
            <a:fld id="{8310250E-4DB2-4EE7-A515-6EE793FF0CE4}" type="slidenum">
              <a:rPr lang="fr-FR" sz="1100" smtClean="0">
                <a:solidFill>
                  <a:schemeClr val="tx1"/>
                </a:solidFill>
              </a:rPr>
              <a:t>15</a:t>
            </a:fld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195C2B-ECC7-6562-EB07-CC5199A7F7E8}"/>
              </a:ext>
            </a:extLst>
          </p:cNvPr>
          <p:cNvSpPr txBox="1"/>
          <p:nvPr/>
        </p:nvSpPr>
        <p:spPr>
          <a:xfrm>
            <a:off x="0" y="16795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Programme de contrôle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A6728F1-B6E9-D090-D3DD-038E877B2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83" y="976403"/>
            <a:ext cx="8465233" cy="574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42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2B9D945-BEDE-11B7-EF67-02AAF512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89" y="2679918"/>
            <a:ext cx="11126621" cy="230323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468098-06D4-DA40-4133-C605DA2D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975" y="6356350"/>
            <a:ext cx="464979" cy="365125"/>
          </a:xfrm>
        </p:spPr>
        <p:txBody>
          <a:bodyPr/>
          <a:lstStyle/>
          <a:p>
            <a:fld id="{8310250E-4DB2-4EE7-A515-6EE793FF0CE4}" type="slidenum">
              <a:rPr lang="fr-FR" sz="1100" smtClean="0">
                <a:solidFill>
                  <a:schemeClr val="tx1"/>
                </a:solidFill>
              </a:rPr>
              <a:t>16</a:t>
            </a:fld>
            <a:endParaRPr lang="fr-FR" sz="180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195C2B-ECC7-6562-EB07-CC5199A7F7E8}"/>
              </a:ext>
            </a:extLst>
          </p:cNvPr>
          <p:cNvSpPr txBox="1"/>
          <p:nvPr/>
        </p:nvSpPr>
        <p:spPr>
          <a:xfrm>
            <a:off x="0" y="167954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/>
              <a:t>Connexion camera-robot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136A376-F327-7BA7-D29C-4D6ACE15B26D}"/>
              </a:ext>
            </a:extLst>
          </p:cNvPr>
          <p:cNvSpPr txBox="1"/>
          <p:nvPr/>
        </p:nvSpPr>
        <p:spPr>
          <a:xfrm>
            <a:off x="789795" y="5013065"/>
            <a:ext cx="2962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Programme de vision</a:t>
            </a:r>
          </a:p>
          <a:p>
            <a:pPr algn="ctr"/>
            <a:r>
              <a:rPr lang="fr-FR" sz="2400" b="1"/>
              <a:t>(nœud </a:t>
            </a:r>
            <a:r>
              <a:rPr lang="fr-FR" sz="2400" b="1" err="1"/>
              <a:t>publisher</a:t>
            </a:r>
            <a:r>
              <a:rPr lang="fr-FR" sz="2400" b="1"/>
              <a:t>)</a:t>
            </a:r>
            <a:endParaRPr lang="es-ES" sz="2400" b="1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D4B85F4-BF59-69F6-FBC7-9B3C84178AAD}"/>
              </a:ext>
            </a:extLst>
          </p:cNvPr>
          <p:cNvSpPr txBox="1"/>
          <p:nvPr/>
        </p:nvSpPr>
        <p:spPr>
          <a:xfrm>
            <a:off x="8024474" y="5013065"/>
            <a:ext cx="3377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Programme de contrôle</a:t>
            </a:r>
          </a:p>
          <a:p>
            <a:pPr algn="ctr"/>
            <a:r>
              <a:rPr lang="fr-FR" sz="2400" b="1"/>
              <a:t>(nœud </a:t>
            </a:r>
            <a:r>
              <a:rPr lang="fr-FR" sz="2400" b="1" err="1"/>
              <a:t>subscriber</a:t>
            </a:r>
            <a:r>
              <a:rPr lang="fr-FR" sz="2400" b="1"/>
              <a:t>)</a:t>
            </a:r>
            <a:endParaRPr lang="es-ES" sz="2400" b="1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3EF559E-1F58-E966-87C3-2F31C865F7D9}"/>
              </a:ext>
            </a:extLst>
          </p:cNvPr>
          <p:cNvSpPr txBox="1"/>
          <p:nvPr/>
        </p:nvSpPr>
        <p:spPr>
          <a:xfrm>
            <a:off x="3004794" y="1349180"/>
            <a:ext cx="6182413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/>
              <a:t>Services:</a:t>
            </a:r>
          </a:p>
          <a:p>
            <a:pPr algn="ctr"/>
            <a:r>
              <a:rPr lang="fr-FR" sz="2400" b="1" err="1"/>
              <a:t>SetJointPosition</a:t>
            </a:r>
            <a:r>
              <a:rPr lang="fr-FR" sz="2400" b="1"/>
              <a:t>/</a:t>
            </a:r>
            <a:r>
              <a:rPr lang="fr-FR" sz="2400" b="1" err="1"/>
              <a:t>goal_joint_space_path</a:t>
            </a:r>
            <a:endParaRPr lang="fr-FR" sz="2400" b="1"/>
          </a:p>
          <a:p>
            <a:pPr algn="ctr"/>
            <a:r>
              <a:rPr lang="fr-FR" sz="2400" b="1" err="1"/>
              <a:t>SetJointPosition</a:t>
            </a:r>
            <a:r>
              <a:rPr lang="fr-FR" sz="2400" b="1"/>
              <a:t>/</a:t>
            </a:r>
            <a:r>
              <a:rPr lang="fr-FR" sz="2400" b="1" err="1"/>
              <a:t>goal_tool_control</a:t>
            </a:r>
            <a:endParaRPr lang="fr-FR" sz="2400" b="1"/>
          </a:p>
        </p:txBody>
      </p:sp>
      <p:pic>
        <p:nvPicPr>
          <p:cNvPr id="1026" name="Picture 2" descr="How to install ROS 2 Crystal Clemmys from source on Ubuntu 18.04 for N |  Forecr.io">
            <a:extLst>
              <a:ext uri="{FF2B5EF4-FFF2-40B4-BE49-F238E27FC236}">
                <a16:creationId xmlns:a16="http://schemas.microsoft.com/office/drawing/2014/main" id="{C45843D2-D685-D65B-9B96-9DE3A94B1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76170"/>
            <a:ext cx="1547541" cy="78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455491D-DFF7-FAC9-F96D-368CE4DA783A}"/>
              </a:ext>
            </a:extLst>
          </p:cNvPr>
          <p:cNvCxnSpPr>
            <a:cxnSpLocks/>
          </p:cNvCxnSpPr>
          <p:nvPr/>
        </p:nvCxnSpPr>
        <p:spPr>
          <a:xfrm flipV="1">
            <a:off x="3978111" y="2561543"/>
            <a:ext cx="1084083" cy="5964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37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F8842-1F60-B144-1076-39950535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2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0054D11-2831-F944-3EBC-6B601FB7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>
                <a:latin typeface="Helvetica" panose="020B0604020202020204" pitchFamily="34" charset="0"/>
                <a:cs typeface="Helvetica" panose="020B0604020202020204" pitchFamily="34" charset="0"/>
              </a:rPr>
              <a:t>Correction de la distorsion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AB2357-FB1A-F693-7C14-21CBF546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641" y="1377761"/>
            <a:ext cx="4076159" cy="46577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C0F831-D7A5-B5B8-01A6-516D10D93210}"/>
              </a:ext>
            </a:extLst>
          </p:cNvPr>
          <p:cNvSpPr txBox="1"/>
          <p:nvPr/>
        </p:nvSpPr>
        <p:spPr>
          <a:xfrm>
            <a:off x="838200" y="1690688"/>
            <a:ext cx="643944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>
                <a:latin typeface="Helvetica" panose="020B0604020202020204" pitchFamily="34" charset="0"/>
                <a:cs typeface="Helvetica" panose="020B0604020202020204" pitchFamily="34" charset="0"/>
              </a:rPr>
              <a:t>Objectifs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b="1">
                <a:latin typeface="Helvetica" panose="020B0604020202020204" pitchFamily="34" charset="0"/>
                <a:cs typeface="Helvetica" panose="020B0604020202020204" pitchFamily="34" charset="0"/>
              </a:rPr>
              <a:t>Détecter planches de bois (</a:t>
            </a:r>
            <a:r>
              <a:rPr lang="fr-FR" sz="3200" b="1" u="sng">
                <a:latin typeface="Helvetica" panose="020B0604020202020204" pitchFamily="34" charset="0"/>
                <a:cs typeface="Helvetica" panose="020B0604020202020204" pitchFamily="34" charset="0"/>
              </a:rPr>
              <a:t>forme</a:t>
            </a:r>
            <a:r>
              <a:rPr lang="fr-FR" sz="3200" b="1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b="1">
                <a:latin typeface="Helvetica" panose="020B0604020202020204" pitchFamily="34" charset="0"/>
                <a:cs typeface="Helvetica" panose="020B0604020202020204" pitchFamily="34" charset="0"/>
              </a:rPr>
              <a:t>Convertir leurs </a:t>
            </a:r>
            <a:r>
              <a:rPr lang="fr-FR" sz="3200" b="1" u="sng">
                <a:latin typeface="Helvetica" panose="020B0604020202020204" pitchFamily="34" charset="0"/>
                <a:cs typeface="Helvetica" panose="020B0604020202020204" pitchFamily="34" charset="0"/>
              </a:rPr>
              <a:t>coordonnées</a:t>
            </a:r>
          </a:p>
          <a:p>
            <a:endParaRPr lang="fr-FR" sz="3200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FR" sz="3200" b="1">
                <a:latin typeface="Helvetica" panose="020B0604020202020204" pitchFamily="34" charset="0"/>
                <a:cs typeface="Helvetica" panose="020B0604020202020204" pitchFamily="34" charset="0"/>
              </a:rPr>
              <a:t>Distorsion caméra = obstacle</a:t>
            </a:r>
          </a:p>
          <a:p>
            <a:endParaRPr lang="fr-FR" sz="3200"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FR" sz="3200" b="1">
                <a:latin typeface="Helvetica" panose="020B0604020202020204" pitchFamily="34" charset="0"/>
                <a:cs typeface="Helvetica" panose="020B0604020202020204" pitchFamily="34" charset="0"/>
              </a:rPr>
              <a:t>Bibliothèque </a:t>
            </a:r>
            <a:r>
              <a:rPr lang="fr-FR" sz="3200" b="1" err="1">
                <a:latin typeface="Helvetica" panose="020B0604020202020204" pitchFamily="34" charset="0"/>
                <a:cs typeface="Helvetica" panose="020B0604020202020204" pitchFamily="34" charset="0"/>
              </a:rPr>
              <a:t>OpenCV</a:t>
            </a:r>
            <a:endParaRPr lang="fr-FR" sz="3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2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10D0CDE8-C9C5-2D4F-F6F0-30027AB22277}"/>
              </a:ext>
            </a:extLst>
          </p:cNvPr>
          <p:cNvSpPr txBox="1">
            <a:spLocks/>
          </p:cNvSpPr>
          <p:nvPr/>
        </p:nvSpPr>
        <p:spPr>
          <a:xfrm>
            <a:off x="1524000" y="193766"/>
            <a:ext cx="9144000" cy="64335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>
                <a:latin typeface="Helvetica" panose="020B0604020202020204" pitchFamily="34" charset="0"/>
                <a:cs typeface="Helvetica" panose="020B0604020202020204" pitchFamily="34" charset="0"/>
              </a:rPr>
              <a:t>Détection des contours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CD1ABFF-A5D7-28DD-5901-D4B21167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5" descr="Une image contenant reptile, lézard&#10;&#10;Description générée automatiquement">
            <a:extLst>
              <a:ext uri="{FF2B5EF4-FFF2-40B4-BE49-F238E27FC236}">
                <a16:creationId xmlns:a16="http://schemas.microsoft.com/office/drawing/2014/main" id="{6FE5A062-C55C-28CC-E395-D61FEEB5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72" y="1020589"/>
            <a:ext cx="3649654" cy="2574717"/>
          </a:xfrm>
          <a:prstGeom prst="rect">
            <a:avLst/>
          </a:prstGeom>
        </p:spPr>
      </p:pic>
      <p:pic>
        <p:nvPicPr>
          <p:cNvPr id="6" name="Image 6" descr="Une image contenant reptile, lézard, ouvrir, sombre&#10;&#10;Description générée automatiquement">
            <a:extLst>
              <a:ext uri="{FF2B5EF4-FFF2-40B4-BE49-F238E27FC236}">
                <a16:creationId xmlns:a16="http://schemas.microsoft.com/office/drawing/2014/main" id="{713228B7-5DEE-4814-035E-DC2EE9B23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19165"/>
            <a:ext cx="3649653" cy="2577567"/>
          </a:xfrm>
          <a:prstGeom prst="rect">
            <a:avLst/>
          </a:prstGeom>
        </p:spPr>
      </p:pic>
      <p:pic>
        <p:nvPicPr>
          <p:cNvPr id="10" name="Image 10" descr="Une image contenant toile&#10;&#10;Description générée automatiquement">
            <a:extLst>
              <a:ext uri="{FF2B5EF4-FFF2-40B4-BE49-F238E27FC236}">
                <a16:creationId xmlns:a16="http://schemas.microsoft.com/office/drawing/2014/main" id="{21D89CC5-3022-E790-5F9E-248FAB75B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61345"/>
            <a:ext cx="3649652" cy="2577567"/>
          </a:xfrm>
          <a:prstGeom prst="rect">
            <a:avLst/>
          </a:prstGeom>
        </p:spPr>
      </p:pic>
      <p:pic>
        <p:nvPicPr>
          <p:cNvPr id="3" name="Image 10" descr="Une image contenant toile&#10;&#10;Description générée automatiquement">
            <a:extLst>
              <a:ext uri="{FF2B5EF4-FFF2-40B4-BE49-F238E27FC236}">
                <a16:creationId xmlns:a16="http://schemas.microsoft.com/office/drawing/2014/main" id="{9A308F08-ACE6-0C58-4B32-816602114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272" y="3961344"/>
            <a:ext cx="3649654" cy="25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3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2633C19F-33D3-399C-4B5C-EA63178E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254" y="1702636"/>
            <a:ext cx="4033492" cy="426223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D909CC3-07FB-7955-6AED-5FA57C5564B0}"/>
              </a:ext>
            </a:extLst>
          </p:cNvPr>
          <p:cNvSpPr txBox="1"/>
          <p:nvPr/>
        </p:nvSpPr>
        <p:spPr>
          <a:xfrm>
            <a:off x="1080940" y="1793454"/>
            <a:ext cx="265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>
                <a:latin typeface="Helvetica" panose="020B0604020202020204" pitchFamily="34" charset="0"/>
                <a:cs typeface="Helvetica" panose="020B0604020202020204" pitchFamily="34" charset="0"/>
              </a:rPr>
              <a:t>Fil du robot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0FED0B-B1CC-9BA4-3395-9C05A1AE4022}"/>
              </a:ext>
            </a:extLst>
          </p:cNvPr>
          <p:cNvSpPr txBox="1"/>
          <p:nvPr/>
        </p:nvSpPr>
        <p:spPr>
          <a:xfrm>
            <a:off x="2233418" y="4671595"/>
            <a:ext cx="1571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Helvetica" panose="020B0604020202020204" pitchFamily="34" charset="0"/>
                <a:cs typeface="Helvetica" panose="020B0604020202020204" pitchFamily="34" charset="0"/>
              </a:rPr>
              <a:t>Planches à trier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112EC16-27F5-2E31-BF8F-5442162168E6}"/>
              </a:ext>
            </a:extLst>
          </p:cNvPr>
          <p:cNvSpPr/>
          <p:nvPr/>
        </p:nvSpPr>
        <p:spPr>
          <a:xfrm>
            <a:off x="4860735" y="1784448"/>
            <a:ext cx="1139388" cy="1139388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C883875-6E13-2E91-BFCF-52A7E1841EFA}"/>
              </a:ext>
            </a:extLst>
          </p:cNvPr>
          <p:cNvCxnSpPr>
            <a:cxnSpLocks/>
            <a:stCxn id="2" idx="3"/>
            <a:endCxn id="3" idx="2"/>
          </p:cNvCxnSpPr>
          <p:nvPr/>
        </p:nvCxnSpPr>
        <p:spPr>
          <a:xfrm>
            <a:off x="3736156" y="2024287"/>
            <a:ext cx="1124579" cy="32985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076EDB6B-AE88-986E-2457-E463ADC1540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804552" y="3904334"/>
            <a:ext cx="1056183" cy="118276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C686C9D-2BB3-A0E8-8189-75F1704E4CB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804552" y="4743671"/>
            <a:ext cx="3017312" cy="34342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531EBC5-9507-FB49-0927-D1848215B0C7}"/>
              </a:ext>
            </a:extLst>
          </p:cNvPr>
          <p:cNvSpPr txBox="1"/>
          <p:nvPr/>
        </p:nvSpPr>
        <p:spPr>
          <a:xfrm>
            <a:off x="1080941" y="2705904"/>
            <a:ext cx="2655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>
                <a:latin typeface="Helvetica" panose="020B0604020202020204" pitchFamily="34" charset="0"/>
                <a:cs typeface="Helvetica" panose="020B0604020202020204" pitchFamily="34" charset="0"/>
              </a:rPr>
              <a:t>Plan de travail 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10F81208-8083-872F-1F5A-E5D149D18E7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736156" y="2936737"/>
            <a:ext cx="446203" cy="1846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4EEE4004-F814-9571-B7BC-680F24C2C1E1}"/>
              </a:ext>
            </a:extLst>
          </p:cNvPr>
          <p:cNvSpPr txBox="1"/>
          <p:nvPr/>
        </p:nvSpPr>
        <p:spPr>
          <a:xfrm>
            <a:off x="8776354" y="2936736"/>
            <a:ext cx="1740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" panose="020B0604020202020204" pitchFamily="34" charset="0"/>
                <a:cs typeface="Helvetica" panose="020B0604020202020204" pitchFamily="34" charset="0"/>
              </a:rPr>
              <a:t>Bruit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9CF4FBE-8884-7BF3-41C4-D54CB3E33653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8009643" y="3167569"/>
            <a:ext cx="766711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 36">
            <a:extLst>
              <a:ext uri="{FF2B5EF4-FFF2-40B4-BE49-F238E27FC236}">
                <a16:creationId xmlns:a16="http://schemas.microsoft.com/office/drawing/2014/main" id="{FA843B32-3A9B-44D7-F0F6-BF8CD74C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40" y="1549792"/>
            <a:ext cx="903892" cy="886397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EAD4B79B-47EB-7C8C-B375-BB7071A3C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1" y="2480637"/>
            <a:ext cx="903892" cy="886397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3C67020-9B15-F01D-815F-5A99EF8A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762" y="2744112"/>
            <a:ext cx="903892" cy="886397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7A7A3F0E-EAF4-5E56-054E-41F3AA156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787" y="4643894"/>
            <a:ext cx="903892" cy="886397"/>
          </a:xfrm>
          <a:prstGeom prst="rect">
            <a:avLst/>
          </a:prstGeom>
        </p:spPr>
      </p:pic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33019D84-9841-5D5C-AA84-F2580047DE3B}"/>
              </a:ext>
            </a:extLst>
          </p:cNvPr>
          <p:cNvSpPr/>
          <p:nvPr/>
        </p:nvSpPr>
        <p:spPr>
          <a:xfrm>
            <a:off x="8387448" y="4183645"/>
            <a:ext cx="2234152" cy="841851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FORME</a:t>
            </a:r>
            <a:endParaRPr lang="en-US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F8842-1F60-B144-1076-39950535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4</a:t>
            </a:fld>
            <a:endParaRPr lang="fr-FR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EA820CE3-325E-DDAB-E19D-FBE300BDAA77}"/>
              </a:ext>
            </a:extLst>
          </p:cNvPr>
          <p:cNvSpPr/>
          <p:nvPr/>
        </p:nvSpPr>
        <p:spPr>
          <a:xfrm>
            <a:off x="8387448" y="5123019"/>
            <a:ext cx="2234152" cy="841851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Helvetica" panose="020B0604020202020204" pitchFamily="34" charset="0"/>
                <a:cs typeface="Helvetica" panose="020B0604020202020204" pitchFamily="34" charset="0"/>
              </a:rPr>
              <a:t>AIRE</a:t>
            </a:r>
            <a:endParaRPr lang="en-US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0054D11-2831-F944-3EBC-6B601FB7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>
                <a:latin typeface="Helvetica" panose="020B0604020202020204" pitchFamily="34" charset="0"/>
                <a:cs typeface="Helvetica" panose="020B0604020202020204" pitchFamily="34" charset="0"/>
              </a:rPr>
              <a:t>Détection de formes</a:t>
            </a: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3137E1F6-8D41-8629-F2DD-9B17A1237E8A}"/>
              </a:ext>
            </a:extLst>
          </p:cNvPr>
          <p:cNvSpPr/>
          <p:nvPr/>
        </p:nvSpPr>
        <p:spPr>
          <a:xfrm>
            <a:off x="7563439" y="2790734"/>
            <a:ext cx="446204" cy="75366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5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F8842-1F60-B144-1076-39950535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5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0054D11-2831-F944-3EBC-6B601FB7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>
                <a:latin typeface="Helvetica" panose="020B0604020202020204" pitchFamily="34" charset="0"/>
                <a:cs typeface="Helvetica" panose="020B0604020202020204" pitchFamily="34" charset="0"/>
              </a:rPr>
              <a:t>Changement de repère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A21EF4F-4EFE-8A7E-B80D-3D2DB43F2CD3}"/>
                  </a:ext>
                </a:extLst>
              </p:cNvPr>
              <p:cNvSpPr txBox="1"/>
              <p:nvPr/>
            </p:nvSpPr>
            <p:spPr>
              <a:xfrm>
                <a:off x="339357" y="1806615"/>
                <a:ext cx="3442529" cy="916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  <m:r>
                                <a:rPr lang="fr-FR" sz="2400" b="1" i="0"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  <m:r>
                                <a:rPr lang="fr-FR" sz="2400" b="1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sz="2400" b="1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d>
                                <m:d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  <m:r>
                                <a:rPr lang="fr-FR" sz="2400" b="1" i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fr-FR" sz="2400" b="1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A21EF4F-4EFE-8A7E-B80D-3D2DB43F2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57" y="1806615"/>
                <a:ext cx="3442529" cy="916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756D8B4-3665-819D-B196-201D39CE5492}"/>
                  </a:ext>
                </a:extLst>
              </p:cNvPr>
              <p:cNvSpPr txBox="1"/>
              <p:nvPr/>
            </p:nvSpPr>
            <p:spPr>
              <a:xfrm>
                <a:off x="339358" y="2722763"/>
                <a:ext cx="3442529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1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  <m:r>
                                <a:rPr lang="fr-FR" sz="2400" b="1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fr-FR" sz="2400" b="1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𝒊𝒙𝒆𝒍𝒔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</m:e>
                            <m:e>
                              <m:r>
                                <a:rPr lang="fr-FR" sz="2400" b="1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  <m:r>
                                <a:rPr lang="fr-FR" sz="2400" b="1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fr-FR" sz="2400" b="1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𝒊𝒙𝒆𝒍𝒔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fr-FR" sz="2400" b="1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A756D8B4-3665-819D-B196-201D39CE5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58" y="2722763"/>
                <a:ext cx="3442529" cy="1051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F0735A4-5E21-4763-F551-E2747734A79B}"/>
                  </a:ext>
                </a:extLst>
              </p:cNvPr>
              <p:cNvSpPr txBox="1"/>
              <p:nvPr/>
            </p:nvSpPr>
            <p:spPr>
              <a:xfrm>
                <a:off x="339357" y="4057391"/>
                <a:ext cx="5599221" cy="126618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24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fr-FR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d>
                                  <m:dPr>
                                    <m:ctrlP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1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fr-FR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d>
                                  <m:dPr>
                                    <m:ctrlP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type m:val="skw"/>
                                    <m:ctrlPr>
                                      <a:rPr lang="fr-FR" sz="24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2400" b="1" i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𝒊𝒙𝒆𝒍𝒔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𝒊𝒙𝒆𝒍𝒔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400" b="1" i="1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fr-FR" sz="2400" b="1" i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b="1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DF0735A4-5E21-4763-F551-E2747734A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57" y="4057391"/>
                <a:ext cx="5599221" cy="12661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 11">
            <a:extLst>
              <a:ext uri="{FF2B5EF4-FFF2-40B4-BE49-F238E27FC236}">
                <a16:creationId xmlns:a16="http://schemas.microsoft.com/office/drawing/2014/main" id="{86D760DE-998B-1F7D-B382-1CDDA8EB1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190" y="1537677"/>
            <a:ext cx="5663452" cy="42860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43A8A8E-7DBA-82E8-9A61-328967642FCA}"/>
                  </a:ext>
                </a:extLst>
              </p:cNvPr>
              <p:cNvSpPr txBox="1"/>
              <p:nvPr/>
            </p:nvSpPr>
            <p:spPr>
              <a:xfrm>
                <a:off x="3910588" y="2205382"/>
                <a:ext cx="2220923" cy="1178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fr-FR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b="1" i="1">
                                          <a:latin typeface="Cambria Math" panose="02040503050406030204" pitchFamily="18" charset="0"/>
                                        </a:rPr>
                                        <m:t>𝑨𝑩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fr-FR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400" b="1" i="1">
                                          <a:latin typeface="Cambria Math" panose="02040503050406030204" pitchFamily="18" charset="0"/>
                                        </a:rPr>
                                        <m:t>𝑨𝑩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𝒑𝒊𝒙𝒆𝒍𝒔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2400" b="1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43A8A8E-7DBA-82E8-9A61-328967642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588" y="2205382"/>
                <a:ext cx="2220923" cy="1178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88D0CB5-F1E2-CF1F-C4BB-C11EDF74F4C6}"/>
              </a:ext>
            </a:extLst>
          </p:cNvPr>
          <p:cNvCxnSpPr/>
          <p:nvPr/>
        </p:nvCxnSpPr>
        <p:spPr>
          <a:xfrm>
            <a:off x="3852909" y="1873188"/>
            <a:ext cx="0" cy="1842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92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F8842-1F60-B144-1076-39950535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6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0054D11-2831-F944-3EBC-6B601FB7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>
                <a:latin typeface="Helvetica" panose="020B0604020202020204" pitchFamily="34" charset="0"/>
                <a:cs typeface="Helvetica" panose="020B0604020202020204" pitchFamily="34" charset="0"/>
              </a:rPr>
              <a:t>Calibration automatique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49C9AAE-032F-0019-292F-A60181904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84" y="1690688"/>
            <a:ext cx="2241954" cy="226218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8B2F6BE-20D0-F63B-1C08-AF03D9B81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123" y="1689310"/>
            <a:ext cx="2273105" cy="22649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C11D2FE-1666-30C7-1A19-46BA11503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017" y="1684121"/>
            <a:ext cx="3954814" cy="3926566"/>
          </a:xfrm>
          <a:prstGeom prst="rect">
            <a:avLst/>
          </a:prstGeom>
        </p:spPr>
      </p:pic>
      <p:sp>
        <p:nvSpPr>
          <p:cNvPr id="21" name="Flèche : demi-tour 20">
            <a:extLst>
              <a:ext uri="{FF2B5EF4-FFF2-40B4-BE49-F238E27FC236}">
                <a16:creationId xmlns:a16="http://schemas.microsoft.com/office/drawing/2014/main" id="{F50C91D6-17CB-95D5-9B66-0D43E9D16D32}"/>
              </a:ext>
            </a:extLst>
          </p:cNvPr>
          <p:cNvSpPr/>
          <p:nvPr/>
        </p:nvSpPr>
        <p:spPr>
          <a:xfrm flipV="1">
            <a:off x="1354828" y="3952872"/>
            <a:ext cx="1893732" cy="621439"/>
          </a:xfrm>
          <a:prstGeom prst="uturn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lèche : virage 21">
            <a:extLst>
              <a:ext uri="{FF2B5EF4-FFF2-40B4-BE49-F238E27FC236}">
                <a16:creationId xmlns:a16="http://schemas.microsoft.com/office/drawing/2014/main" id="{A3909047-0549-FDD2-7EA1-EF2034E64B34}"/>
              </a:ext>
            </a:extLst>
          </p:cNvPr>
          <p:cNvSpPr/>
          <p:nvPr/>
        </p:nvSpPr>
        <p:spPr>
          <a:xfrm flipV="1">
            <a:off x="4027059" y="3952872"/>
            <a:ext cx="3622847" cy="621439"/>
          </a:xfrm>
          <a:prstGeom prst="ben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3596FFED-7370-74E1-CDD1-E994CCB888A9}"/>
              </a:ext>
            </a:extLst>
          </p:cNvPr>
          <p:cNvSpPr/>
          <p:nvPr/>
        </p:nvSpPr>
        <p:spPr>
          <a:xfrm>
            <a:off x="1180717" y="4746385"/>
            <a:ext cx="2241954" cy="864302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>
                <a:latin typeface="Helvetica" panose="020B0604020202020204" pitchFamily="34" charset="0"/>
                <a:cs typeface="Helvetica" panose="020B0604020202020204" pitchFamily="34" charset="0"/>
              </a:rPr>
              <a:t>Flou +</a:t>
            </a:r>
            <a:br>
              <a:rPr lang="fr-FR" sz="2400" b="1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b="1">
                <a:latin typeface="Helvetica" panose="020B0604020202020204" pitchFamily="34" charset="0"/>
                <a:cs typeface="Helvetica" panose="020B0604020202020204" pitchFamily="34" charset="0"/>
              </a:rPr>
              <a:t>filtre rouge</a:t>
            </a:r>
            <a:endParaRPr lang="fr-FR" sz="3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24DA3128-17AD-31DC-2B99-FA38439ACF82}"/>
              </a:ext>
            </a:extLst>
          </p:cNvPr>
          <p:cNvSpPr/>
          <p:nvPr/>
        </p:nvSpPr>
        <p:spPr>
          <a:xfrm>
            <a:off x="4716130" y="4746385"/>
            <a:ext cx="2241954" cy="864302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>
                <a:latin typeface="Helvetica" panose="020B0604020202020204" pitchFamily="34" charset="0"/>
                <a:cs typeface="Helvetica" panose="020B0604020202020204" pitchFamily="34" charset="0"/>
              </a:rPr>
              <a:t>Détection</a:t>
            </a:r>
            <a:br>
              <a:rPr lang="fr-FR" sz="2400" b="1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fr-FR" sz="2400" b="1">
                <a:latin typeface="Helvetica" panose="020B0604020202020204" pitchFamily="34" charset="0"/>
                <a:cs typeface="Helvetica" panose="020B0604020202020204" pitchFamily="34" charset="0"/>
              </a:rPr>
              <a:t>de formes</a:t>
            </a:r>
            <a:endParaRPr lang="fr-FR" sz="3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3326433-8F2D-B4E9-B842-2CD3BB80B2A6}"/>
                  </a:ext>
                </a:extLst>
              </p:cNvPr>
              <p:cNvSpPr txBox="1"/>
              <p:nvPr/>
            </p:nvSpPr>
            <p:spPr>
              <a:xfrm>
                <a:off x="5016888" y="1855941"/>
                <a:ext cx="2718468" cy="15730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sz="32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</m:e>
                      </m:acc>
                      <m:r>
                        <a:rPr lang="fr-FR" sz="3200" b="1" i="0"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fr-FR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FR" sz="3200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FR" sz="32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acc>
                      <m:r>
                        <a:rPr lang="fr-FR" sz="32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3200" b="1" i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fr-FR" sz="3200" b="1" i="0">
                              <a:latin typeface="Cambria Math" panose="02040503050406030204" pitchFamily="18" charset="0"/>
                            </a:rPr>
                            <m:t>𝟑𝟎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fr-FR" sz="32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1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fr-FR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acc>
                    </m:oMath>
                  </m:oMathPara>
                </a14:m>
                <a:endParaRPr lang="fr-FR" sz="3200" b="1"/>
              </a:p>
            </p:txBody>
          </p:sp>
        </mc:Choice>
        <mc:Fallback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93326433-8F2D-B4E9-B842-2CD3BB80B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88" y="1855941"/>
                <a:ext cx="2718468" cy="15730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823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F8842-1F60-B144-1076-39950535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7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0054D11-2831-F944-3EBC-6B601FB7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>
                <a:latin typeface="Helvetica" panose="020B0604020202020204" pitchFamily="34" charset="0"/>
                <a:cs typeface="Helvetica" panose="020B0604020202020204" pitchFamily="34" charset="0"/>
              </a:rPr>
              <a:t>Condition de saisie d’une planche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AA19FB-CF4E-E51B-2F38-31B79620B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33" y="1508952"/>
            <a:ext cx="5452378" cy="48473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BB217EC-27CD-6709-7040-8ACFB02ED4D3}"/>
                  </a:ext>
                </a:extLst>
              </p:cNvPr>
              <p:cNvSpPr txBox="1"/>
              <p:nvPr/>
            </p:nvSpPr>
            <p:spPr>
              <a:xfrm>
                <a:off x="429789" y="1690688"/>
                <a:ext cx="5819775" cy="2040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type m:val="skw"/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𝒅</m:t>
                                  </m:r>
                                </m:num>
                                <m:den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  <m:e>
                              <m:func>
                                <m:func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𝒕𝒂𝒏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𝜶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𝒑</m:t>
                                  </m:r>
                                </m:num>
                                <m:den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𝒂</m:t>
                                  </m:r>
                                </m:den>
                              </m:f>
                            </m:e>
                            <m:e>
                              <m:func>
                                <m:func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𝒔𝒊𝒏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b="1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𝜶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𝒆</m:t>
                                  </m:r>
                                </m:num>
                                <m:den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𝒃</m:t>
                                  </m:r>
                                </m:den>
                              </m:f>
                            </m:e>
                          </m:eqArr>
                        </m:e>
                      </m:d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⇒ </m:t>
                      </m:r>
                      <m:f>
                        <m:f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𝒑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𝐜𝐨𝐬</m:t>
                          </m:r>
                          <m:r>
                            <a:rPr lang="fr-FR" sz="2400" b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𝐬𝐢𝐧</m:t>
                          </m:r>
                          <m:r>
                            <a:rPr lang="fr-FR" sz="2400" b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num>
                        <m:den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𝐬𝐢𝐧</m:t>
                          </m:r>
                          <m:r>
                            <a:rPr lang="fr-FR" sz="2400" b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𝜶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𝒅</m:t>
                      </m:r>
                    </m:oMath>
                  </m:oMathPara>
                </a14:m>
                <a:endParaRPr lang="en-US" sz="24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0BB217EC-27CD-6709-7040-8ACFB02ED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89" y="1690688"/>
                <a:ext cx="5819775" cy="2040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DEE5E01-D5D0-33BE-045E-6EAA77569EF8}"/>
                  </a:ext>
                </a:extLst>
              </p:cNvPr>
              <p:cNvSpPr txBox="1"/>
              <p:nvPr/>
            </p:nvSpPr>
            <p:spPr>
              <a:xfrm>
                <a:off x="901414" y="4067828"/>
                <a:ext cx="4876523" cy="16227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𝒄𝒐𝒔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𝜶</m:t>
                              </m:r>
                            </m:e>
                          </m:d>
                        </m:e>
                      </m:func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𝒑𝒆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𝒅</m:t>
                          </m:r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𝒅</m:t>
                                  </m:r>
                                </m:e>
                                <m:sup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d>
                            <m:d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𝒅</m:t>
                                  </m:r>
                                </m:e>
                                <m:sup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𝒄𝒐𝒔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𝜶</m:t>
                              </m:r>
                            </m:e>
                          </m:d>
                        </m:e>
                      </m:func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=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.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𝟕𝟒</m:t>
                      </m:r>
                    </m:oMath>
                  </m:oMathPara>
                </a14:m>
                <a:endParaRPr lang="en-US" sz="24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DEE5E01-D5D0-33BE-045E-6EAA77569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14" y="4067828"/>
                <a:ext cx="4876523" cy="1622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54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F8842-1F60-B144-1076-39950535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8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0054D11-2831-F944-3EBC-6B601FB7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>
                <a:latin typeface="Helvetica" panose="020B0604020202020204" pitchFamily="34" charset="0"/>
                <a:cs typeface="Helvetica" panose="020B0604020202020204" pitchFamily="34" charset="0"/>
              </a:rPr>
              <a:t>Condition de saisie d’une planche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031C4C0-409A-7C18-5D5B-1945F42E85BF}"/>
                  </a:ext>
                </a:extLst>
              </p:cNvPr>
              <p:cNvSpPr txBox="1"/>
              <p:nvPr/>
            </p:nvSpPr>
            <p:spPr>
              <a:xfrm>
                <a:off x="2017819" y="1985824"/>
                <a:ext cx="3160451" cy="88190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sz="2400" b="1" i="1">
                              <a:latin typeface="Cambria Math" panose="02040503050406030204" pitchFamily="18" charset="0"/>
                            </a:rPr>
                            <m:t>𝒄𝒐𝒔</m:t>
                          </m:r>
                        </m:fName>
                        <m:e>
                          <m:d>
                            <m:dPr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  <m:r>
                        <a:rPr lang="fr-FR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4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𝑶𝑮</m:t>
                              </m:r>
                            </m:e>
                          </m:acc>
                          <m:r>
                            <a:rPr lang="fr-FR" sz="2400" b="1" i="0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𝑨𝑫</m:t>
                              </m:r>
                            </m:e>
                          </m:acc>
                        </m:num>
                        <m:den>
                          <m:r>
                            <a:rPr lang="fr-FR" sz="2400" b="1" i="1">
                              <a:latin typeface="Cambria Math" panose="02040503050406030204" pitchFamily="18" charset="0"/>
                            </a:rPr>
                            <m:t>𝑶𝑮</m:t>
                          </m:r>
                          <m:r>
                            <a:rPr lang="fr-FR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2400" b="1" i="1">
                              <a:latin typeface="Cambria Math" panose="02040503050406030204" pitchFamily="18" charset="0"/>
                            </a:rPr>
                            <m:t>𝑨𝑫</m:t>
                          </m:r>
                        </m:den>
                      </m:f>
                    </m:oMath>
                  </m:oMathPara>
                </a14:m>
                <a:endParaRPr lang="fr-FR" sz="2400" b="1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031C4C0-409A-7C18-5D5B-1945F42E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819" y="1985824"/>
                <a:ext cx="3160451" cy="8819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3A0D343-0E70-7575-5D04-D9F0F426828D}"/>
                  </a:ext>
                </a:extLst>
              </p:cNvPr>
              <p:cNvSpPr txBox="1"/>
              <p:nvPr/>
            </p:nvSpPr>
            <p:spPr>
              <a:xfrm>
                <a:off x="1911658" y="3195546"/>
                <a:ext cx="3372774" cy="1853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𝒄𝒐𝒔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𝜶</m:t>
                              </m:r>
                            </m:e>
                          </m:d>
                        </m:e>
                      </m:func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𝟕𝟒</m:t>
                      </m:r>
                    </m:oMath>
                    <m:oMath xmlns:m="http://schemas.openxmlformats.org/officeDocument/2006/math"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⇔</m:t>
                      </m:r>
                      <m:func>
                        <m:func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𝒄𝒐𝒔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fr-FR" sz="24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𝟐</m:t>
                                  </m:r>
                                </m:den>
                              </m:f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𝟕𝟒</m:t>
                      </m:r>
                    </m:oMath>
                    <m:oMath xmlns:m="http://schemas.openxmlformats.org/officeDocument/2006/math"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⇔</m:t>
                      </m:r>
                      <m:func>
                        <m:funcPr>
                          <m:ctrlPr>
                            <a:rPr lang="en-US" sz="24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r>
                            <a:rPr lang="fr-FR" sz="24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𝒔𝒊𝒏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.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𝟕𝟒</m:t>
                      </m:r>
                    </m:oMath>
                    <m:oMath xmlns:m="http://schemas.openxmlformats.org/officeDocument/2006/math"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⇔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𝜷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&lt;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𝐚𝐫𝐜𝐬𝐢𝐧</m:t>
                      </m:r>
                      <m:r>
                        <a:rPr lang="fr-FR" sz="2400" b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⁡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(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𝟎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.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𝟕𝟒</m:t>
                      </m:r>
                      <m:r>
                        <a:rPr lang="fr-FR" sz="24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3A0D343-0E70-7575-5D04-D9F0F4268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58" y="3195546"/>
                <a:ext cx="3372774" cy="1853456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B445519-1FE1-9917-68B2-DD48437ABCB6}"/>
                  </a:ext>
                </a:extLst>
              </p:cNvPr>
              <p:cNvSpPr txBox="1"/>
              <p:nvPr/>
            </p:nvSpPr>
            <p:spPr>
              <a:xfrm>
                <a:off x="838200" y="5376816"/>
                <a:ext cx="5519690" cy="46166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smtClean="0">
                          <a:latin typeface="Cambria Math" panose="02040503050406030204" pitchFamily="18" charset="0"/>
                        </a:rPr>
                        <m:t>⇔</m:t>
                      </m:r>
                      <m:func>
                        <m:funcPr>
                          <m:ctrlPr>
                            <a:rPr lang="fr-FR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sz="2400" b="1" i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  <m:r>
                        <a:rPr lang="fr-FR" sz="2400" b="1" i="0">
                          <a:latin typeface="Cambria Math" panose="02040503050406030204" pitchFamily="18" charset="0"/>
                        </a:rPr>
                        <m:t>&gt;</m:t>
                      </m:r>
                      <m:func>
                        <m:funcPr>
                          <m:ctrlPr>
                            <a:rPr lang="fr-FR" sz="2400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fr-FR" sz="2400" b="1" i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fr-FR" sz="24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fr-F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fr-FR" sz="2400" b="1" i="0">
                                      <a:latin typeface="Cambria Math" panose="02040503050406030204" pitchFamily="18" charset="0"/>
                                    </a:rPr>
                                    <m:t>𝐚𝐫𝐜𝐬𝐢𝐧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fr-FR" sz="24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b="1" i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  <m:r>
                                        <a:rPr lang="fr-FR" sz="2400" b="1" i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fr-FR" sz="2400" b="1" i="0">
                                          <a:latin typeface="Cambria Math" panose="02040503050406030204" pitchFamily="18" charset="0"/>
                                        </a:rPr>
                                        <m:t>𝟕𝟒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fr-FR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FR" sz="24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400" b="1" i="0">
                          <a:latin typeface="Cambria Math" panose="02040503050406030204" pitchFamily="18" charset="0"/>
                        </a:rPr>
                        <m:t>𝟔𝟕</m:t>
                      </m:r>
                    </m:oMath>
                  </m:oMathPara>
                </a14:m>
                <a:endParaRPr lang="fr-FR" sz="2400" b="1"/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B445519-1FE1-9917-68B2-DD48437AB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376816"/>
                <a:ext cx="5519690" cy="461665"/>
              </a:xfrm>
              <a:prstGeom prst="rect">
                <a:avLst/>
              </a:prstGeom>
              <a:blipFill>
                <a:blip r:embed="rId4"/>
                <a:stretch>
                  <a:fillRect b="-1234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BB3664E2-A5FD-108F-4C5B-9A54D5008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672" y="1690688"/>
            <a:ext cx="4408128" cy="44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4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F8842-1F60-B144-1076-39950535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7D74A-EE2E-45FC-ABD5-542BD77EEE64}" type="slidenum">
              <a:rPr lang="fr-FR" smtClean="0"/>
              <a:t>9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0054D11-2831-F944-3EBC-6B601FB7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r-FR" sz="4800" b="1" err="1">
                <a:latin typeface="Helvetica" panose="020B0604020202020204" pitchFamily="34" charset="0"/>
                <a:cs typeface="Helvetica" panose="020B0604020202020204" pitchFamily="34" charset="0"/>
              </a:rPr>
              <a:t>Haar</a:t>
            </a:r>
            <a:r>
              <a:rPr lang="fr-FR" sz="4800" b="1">
                <a:latin typeface="Helvetica" panose="020B0604020202020204" pitchFamily="34" charset="0"/>
                <a:cs typeface="Helvetica" panose="020B0604020202020204" pitchFamily="34" charset="0"/>
              </a:rPr>
              <a:t> cascade : méthode alternative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8F53DB-3FD8-4E1A-B455-10DF393FB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280" y="1785937"/>
            <a:ext cx="5069439" cy="433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6464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62FAD651E8864E8D274B8692F05F62" ma:contentTypeVersion="7" ma:contentTypeDescription="Crée un document." ma:contentTypeScope="" ma:versionID="cc9ba00b76f7e1559c3e959328859a4d">
  <xsd:schema xmlns:xsd="http://www.w3.org/2001/XMLSchema" xmlns:xs="http://www.w3.org/2001/XMLSchema" xmlns:p="http://schemas.microsoft.com/office/2006/metadata/properties" xmlns:ns2="696b99ec-6f08-47e7-a5f2-77e3f2b1db60" xmlns:ns3="1a040c5c-0701-4b15-b8b6-3b210efea696" targetNamespace="http://schemas.microsoft.com/office/2006/metadata/properties" ma:root="true" ma:fieldsID="90336d7bc251aa849c8b4313ff4ebb6b" ns2:_="" ns3:_="">
    <xsd:import namespace="696b99ec-6f08-47e7-a5f2-77e3f2b1db60"/>
    <xsd:import namespace="1a040c5c-0701-4b15-b8b6-3b210efea6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6b99ec-6f08-47e7-a5f2-77e3f2b1db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040c5c-0701-4b15-b8b6-3b210efea69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a040c5c-0701-4b15-b8b6-3b210efea696">
      <UserInfo>
        <DisplayName>Evrard Constant (Student at CentraleSupelec)</DisplayName>
        <AccountId>12</AccountId>
        <AccountType/>
      </UserInfo>
      <UserInfo>
        <DisplayName>Nathaël Danesi (Student at CentraleSupelec)</DisplayName>
        <AccountId>14</AccountId>
        <AccountType/>
      </UserInfo>
      <UserInfo>
        <DisplayName>Raphaël Mahaut (Student at CentraleSupelec)</DisplayName>
        <AccountId>15</AccountId>
        <AccountType/>
      </UserInfo>
      <UserInfo>
        <DisplayName>Thibault Pretet (Student at CentraleSupelec)</DisplayName>
        <AccountId>10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97358F-69FC-4609-AE4D-A0CC6BDB3FE6}"/>
</file>

<file path=customXml/itemProps2.xml><?xml version="1.0" encoding="utf-8"?>
<ds:datastoreItem xmlns:ds="http://schemas.openxmlformats.org/officeDocument/2006/customXml" ds:itemID="{3450B446-5936-4AA4-955E-57511EBEAF46}">
  <ds:schemaRefs>
    <ds:schemaRef ds:uri="1a040c5c-0701-4b15-b8b6-3b210efea696"/>
    <ds:schemaRef ds:uri="696b99ec-6f08-47e7-a5f2-77e3f2b1db6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A73116D-2CED-4679-8769-2552D59B23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Thème Office</vt:lpstr>
      <vt:lpstr>Développement d’un démonstrateur de bras manipulateur intelligent</vt:lpstr>
      <vt:lpstr>Correction de la distorsion</vt:lpstr>
      <vt:lpstr>PowerPoint Presentation</vt:lpstr>
      <vt:lpstr>Détection de formes</vt:lpstr>
      <vt:lpstr>Changement de repère</vt:lpstr>
      <vt:lpstr>Calibration automatique</vt:lpstr>
      <vt:lpstr>Condition de saisie d’une planche</vt:lpstr>
      <vt:lpstr>Condition de saisie d’une planche</vt:lpstr>
      <vt:lpstr>Haar cascade : méthode alternative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Développement d’un bras manipulateur intelligent</dc:title>
  <dc:creator>Louis Lastennet (Student at CentraleSupelec)</dc:creator>
  <cp:revision>1</cp:revision>
  <dcterms:created xsi:type="dcterms:W3CDTF">2022-05-13T06:37:14Z</dcterms:created>
  <dcterms:modified xsi:type="dcterms:W3CDTF">2022-05-25T19:35:31Z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0x010100C662FAD651E8864E8D274B8692F05F62</vt:lpwstr>
  </property>
  <property fmtid="{D5CDD505-2E9C-101B-9397-08002B2CF9AE}" pid="3" name="Order">
    <vt:r8>6000</vt:r8>
  </property>
  <property fmtid="{D5CDD505-2E9C-101B-9397-08002B2CF9AE}" pid="4" name="SharedWithUsers">
    <vt:lpwstr>62;#Evrard Constant (Student at CentraleSupelec);#24;#Nathaël Danesi (Student at CentraleSupelec);#64;#Thibault Pretet (Student at CentraleSupelec);#63;#Raphaël Mahaut (Student at CentraleSupelec)</vt:lpwstr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ComplianceAssetId">
    <vt:lpwstr/>
  </property>
</Properties>
</file>